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8"/>
  </p:notesMasterIdLst>
  <p:handoutMasterIdLst>
    <p:handoutMasterId r:id="rId59"/>
  </p:handoutMasterIdLst>
  <p:sldIdLst>
    <p:sldId id="317" r:id="rId2"/>
    <p:sldId id="354" r:id="rId3"/>
    <p:sldId id="408" r:id="rId4"/>
    <p:sldId id="366" r:id="rId5"/>
    <p:sldId id="537" r:id="rId6"/>
    <p:sldId id="367" r:id="rId7"/>
    <p:sldId id="538" r:id="rId8"/>
    <p:sldId id="368" r:id="rId9"/>
    <p:sldId id="539" r:id="rId10"/>
    <p:sldId id="369" r:id="rId11"/>
    <p:sldId id="540" r:id="rId12"/>
    <p:sldId id="370" r:id="rId13"/>
    <p:sldId id="499" r:id="rId14"/>
    <p:sldId id="541" r:id="rId15"/>
    <p:sldId id="371" r:id="rId16"/>
    <p:sldId id="542" r:id="rId17"/>
    <p:sldId id="372" r:id="rId18"/>
    <p:sldId id="543" r:id="rId19"/>
    <p:sldId id="373" r:id="rId20"/>
    <p:sldId id="544" r:id="rId21"/>
    <p:sldId id="374" r:id="rId22"/>
    <p:sldId id="545" r:id="rId23"/>
    <p:sldId id="546" r:id="rId24"/>
    <p:sldId id="547" r:id="rId25"/>
    <p:sldId id="498" r:id="rId26"/>
    <p:sldId id="497" r:id="rId27"/>
    <p:sldId id="548" r:id="rId28"/>
    <p:sldId id="376" r:id="rId29"/>
    <p:sldId id="549" r:id="rId30"/>
    <p:sldId id="377" r:id="rId31"/>
    <p:sldId id="550" r:id="rId32"/>
    <p:sldId id="378" r:id="rId33"/>
    <p:sldId id="551" r:id="rId34"/>
    <p:sldId id="379" r:id="rId35"/>
    <p:sldId id="552" r:id="rId36"/>
    <p:sldId id="502" r:id="rId37"/>
    <p:sldId id="553" r:id="rId38"/>
    <p:sldId id="380" r:id="rId39"/>
    <p:sldId id="381" r:id="rId40"/>
    <p:sldId id="554" r:id="rId41"/>
    <p:sldId id="382" r:id="rId42"/>
    <p:sldId id="555" r:id="rId43"/>
    <p:sldId id="383" r:id="rId44"/>
    <p:sldId id="556" r:id="rId45"/>
    <p:sldId id="384" r:id="rId46"/>
    <p:sldId id="557" r:id="rId47"/>
    <p:sldId id="503" r:id="rId48"/>
    <p:sldId id="558" r:id="rId49"/>
    <p:sldId id="386" r:id="rId50"/>
    <p:sldId id="559" r:id="rId51"/>
    <p:sldId id="385" r:id="rId52"/>
    <p:sldId id="560" r:id="rId53"/>
    <p:sldId id="561" r:id="rId54"/>
    <p:sldId id="562" r:id="rId55"/>
    <p:sldId id="563" r:id="rId56"/>
    <p:sldId id="564" r:id="rId57"/>
  </p:sldIdLst>
  <p:sldSz cx="12188825" cy="6858000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6">
          <p15:clr>
            <a:srgbClr val="A4A3A4"/>
          </p15:clr>
        </p15:guide>
        <p15:guide id="2" orient="horz" pos="4040">
          <p15:clr>
            <a:srgbClr val="A4A3A4"/>
          </p15:clr>
        </p15:guide>
        <p15:guide id="3" pos="3084">
          <p15:clr>
            <a:srgbClr val="A4A3A4"/>
          </p15:clr>
        </p15:guide>
        <p15:guide id="4" pos="382">
          <p15:clr>
            <a:srgbClr val="A4A3A4"/>
          </p15:clr>
        </p15:guide>
        <p15:guide id="5" pos="7294">
          <p15:clr>
            <a:srgbClr val="A4A3A4"/>
          </p15:clr>
        </p15:guide>
        <p15:guide id="6" pos="1680">
          <p15:clr>
            <a:srgbClr val="A4A3A4"/>
          </p15:clr>
        </p15:guide>
        <p15:guide id="7" pos="1091">
          <p15:clr>
            <a:srgbClr val="A4A3A4"/>
          </p15:clr>
        </p15:guide>
        <p15:guide id="8" pos="3190">
          <p15:clr>
            <a:srgbClr val="A4A3A4"/>
          </p15:clr>
        </p15:guide>
        <p15:guide id="9" pos="4488">
          <p15:clr>
            <a:srgbClr val="A4A3A4"/>
          </p15:clr>
        </p15:guide>
        <p15:guide id="10" pos="45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626469"/>
    <a:srgbClr val="808080"/>
    <a:srgbClr val="8C8CBF"/>
    <a:srgbClr val="4459F9"/>
    <a:srgbClr val="009530"/>
    <a:srgbClr val="FFFFFF"/>
    <a:srgbClr val="3FAE49"/>
    <a:srgbClr val="4FA600"/>
    <a:srgbClr val="42B4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29" autoAdjust="0"/>
    <p:restoredTop sz="92528" autoAdjust="0"/>
  </p:normalViewPr>
  <p:slideViewPr>
    <p:cSldViewPr snapToGrid="0" snapToObjects="1">
      <p:cViewPr varScale="1">
        <p:scale>
          <a:sx n="80" d="100"/>
          <a:sy n="80" d="100"/>
        </p:scale>
        <p:origin x="1872" y="48"/>
      </p:cViewPr>
      <p:guideLst>
        <p:guide orient="horz" pos="246"/>
        <p:guide orient="horz" pos="4040"/>
        <p:guide pos="3084"/>
        <p:guide pos="382"/>
        <p:guide pos="7294"/>
        <p:guide pos="1680"/>
        <p:guide pos="1091"/>
        <p:guide pos="3190"/>
        <p:guide pos="4488"/>
        <p:guide pos="45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72" d="100"/>
          <a:sy n="72" d="100"/>
        </p:scale>
        <p:origin x="-3792" y="-96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3076363" cy="511731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6" y="3"/>
            <a:ext cx="3076363" cy="511731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r">
              <a:defRPr sz="1300"/>
            </a:lvl1pPr>
          </a:lstStyle>
          <a:p>
            <a:fld id="{323A1176-C8DD-4CA5-8562-1D1161873E00}" type="datetimeFigureOut">
              <a:rPr lang="en-US" smtClean="0"/>
              <a:pPr/>
              <a:t>9/26/2019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6763"/>
            <a:ext cx="68199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25" tIns="48312" rIns="96625" bIns="4831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5"/>
            <a:ext cx="5679440" cy="4605576"/>
          </a:xfrm>
          <a:prstGeom prst="rect">
            <a:avLst/>
          </a:prstGeom>
        </p:spPr>
        <p:txBody>
          <a:bodyPr vert="horz" lIns="96625" tIns="48312" rIns="96625" bIns="48312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721109"/>
            <a:ext cx="3076363" cy="511731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6" y="9721109"/>
            <a:ext cx="3076363" cy="511731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r">
              <a:defRPr sz="1300"/>
            </a:lvl1pPr>
          </a:lstStyle>
          <a:p>
            <a:fld id="{1CEAC983-54EE-4F70-BDD0-102B71A5E8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20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5292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771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0392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779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7227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4484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2533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0823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9110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6041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7944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58525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9156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413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75388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13632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71435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8060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36375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76302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01388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42988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99654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722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20197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722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92797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72534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4372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09244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24141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75430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05639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49113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27228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7311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34450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53332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27228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55349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55281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65956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6763"/>
            <a:ext cx="6819900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46193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AC983-54EE-4F70-BDD0-102B71A5E8E3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028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Bubbles"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99917" y="1256257"/>
            <a:ext cx="10979309" cy="1470025"/>
          </a:xfrm>
        </p:spPr>
        <p:txBody>
          <a:bodyPr lIns="0" anchor="b" anchorCtr="0">
            <a:noAutofit/>
          </a:bodyPr>
          <a:lstStyle>
            <a:lvl1pPr algn="l">
              <a:defRPr sz="36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noProof="0" dirty="0"/>
              <a:t>Slide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99915" y="3232690"/>
            <a:ext cx="10979309" cy="1099870"/>
          </a:xfrm>
        </p:spPr>
        <p:txBody>
          <a:bodyPr lIns="0">
            <a:no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268863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8014" y="265113"/>
            <a:ext cx="10969943" cy="1096962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Headline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8014" y="1509714"/>
            <a:ext cx="10969943" cy="4649553"/>
          </a:xfrm>
          <a:prstGeom prst="rect">
            <a:avLst/>
          </a:prstGeom>
        </p:spPr>
        <p:txBody>
          <a:bodyPr/>
          <a:lstStyle>
            <a:lvl1pPr>
              <a:buFont typeface="Arial" pitchFamily="34" charset="0"/>
              <a:buChar char="&gt;"/>
              <a:defRPr/>
            </a:lvl1pPr>
            <a:lvl5pPr>
              <a:defRPr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0636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265113"/>
            <a:ext cx="10969943" cy="109696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Headline</a:t>
            </a:r>
            <a:br>
              <a:rPr lang="en-US" noProof="0" dirty="0"/>
            </a:b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509714"/>
            <a:ext cx="10969943" cy="4649553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en-US" noProof="0" dirty="0"/>
              <a:t>Sub Headline</a:t>
            </a:r>
          </a:p>
          <a:p>
            <a:pPr lvl="1"/>
            <a:r>
              <a:rPr lang="en-US" noProof="0" dirty="0"/>
              <a:t>Paragraph or Body Copy</a:t>
            </a:r>
          </a:p>
          <a:p>
            <a:pPr lvl="2"/>
            <a:r>
              <a:rPr lang="en-US" noProof="0" dirty="0"/>
              <a:t>First Level Bullet</a:t>
            </a:r>
          </a:p>
          <a:p>
            <a:pPr lvl="3"/>
            <a:r>
              <a:rPr lang="en-US" noProof="0" dirty="0"/>
              <a:t>Second Level Bullet</a:t>
            </a:r>
          </a:p>
          <a:p>
            <a:pPr lvl="4"/>
            <a:r>
              <a:rPr lang="en-US" noProof="0" dirty="0"/>
              <a:t>Third Level Bullet</a:t>
            </a:r>
          </a:p>
          <a:p>
            <a:pPr lvl="5"/>
            <a:r>
              <a:rPr lang="en-US" noProof="0" dirty="0"/>
              <a:t>Fourth Level Bullet</a:t>
            </a:r>
          </a:p>
        </p:txBody>
      </p:sp>
    </p:spTree>
    <p:extLst>
      <p:ext uri="{BB962C8B-B14F-4D97-AF65-F5344CB8AC3E}">
        <p14:creationId xmlns:p14="http://schemas.microsoft.com/office/powerpoint/2010/main" val="2417507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650" r:id="rId2"/>
  </p:sldLayoutIdLst>
  <p:hf sldNum="0" hdr="0" ftr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rgbClr val="009530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25425" indent="-225425" algn="l" defTabSz="914400" rtl="0" eaLnBrk="1" latinLnBrk="0" hangingPunct="1">
        <a:spcBef>
          <a:spcPct val="20000"/>
        </a:spcBef>
        <a:buClr>
          <a:srgbClr val="009530"/>
        </a:buClr>
        <a:buFont typeface="Arial" pitchFamily="34" charset="0"/>
        <a:buChar char="&gt;"/>
        <a:defRPr sz="2200" kern="1200">
          <a:solidFill>
            <a:srgbClr val="009530"/>
          </a:solidFill>
          <a:latin typeface="Arial" pitchFamily="34" charset="0"/>
          <a:ea typeface="+mn-ea"/>
          <a:cs typeface="Arial" pitchFamily="34" charset="0"/>
        </a:defRPr>
      </a:lvl1pPr>
      <a:lvl2pPr marL="457200" indent="-228600" algn="l" defTabSz="914400" rtl="0" eaLnBrk="1" latinLnBrk="0" hangingPunct="1">
        <a:spcBef>
          <a:spcPct val="20000"/>
        </a:spcBef>
        <a:buClr>
          <a:srgbClr val="626469"/>
        </a:buClr>
        <a:buFont typeface="Arial" pitchFamily="34" charset="0"/>
        <a:buChar char="&gt;"/>
        <a:defRPr sz="2000" kern="1200">
          <a:solidFill>
            <a:srgbClr val="626469"/>
          </a:solidFill>
          <a:latin typeface="Arial" pitchFamily="34" charset="0"/>
          <a:ea typeface="+mn-ea"/>
          <a:cs typeface="Arial" pitchFamily="34" charset="0"/>
        </a:defRPr>
      </a:lvl2pPr>
      <a:lvl3pPr marL="685800" indent="-228600" algn="l" defTabSz="914400" rtl="0" eaLnBrk="1" latinLnBrk="0" hangingPunct="1">
        <a:spcBef>
          <a:spcPct val="20000"/>
        </a:spcBef>
        <a:buClr>
          <a:srgbClr val="626469"/>
        </a:buClr>
        <a:buFont typeface="Arial" pitchFamily="34" charset="0"/>
        <a:buChar char="-"/>
        <a:defRPr sz="1800" kern="1200">
          <a:solidFill>
            <a:srgbClr val="626469"/>
          </a:solidFill>
          <a:latin typeface="Arial" pitchFamily="34" charset="0"/>
          <a:ea typeface="+mn-ea"/>
          <a:cs typeface="Arial" pitchFamily="34" charset="0"/>
        </a:defRPr>
      </a:lvl3pPr>
      <a:lvl4pPr marL="914400" indent="-228600" algn="l" defTabSz="914400" rtl="0" eaLnBrk="1" latinLnBrk="0" hangingPunct="1">
        <a:spcBef>
          <a:spcPct val="20000"/>
        </a:spcBef>
        <a:buClr>
          <a:srgbClr val="626469"/>
        </a:buClr>
        <a:buFont typeface="Arial" pitchFamily="34" charset="0"/>
        <a:buChar char="-"/>
        <a:defRPr sz="1600" kern="1200">
          <a:solidFill>
            <a:srgbClr val="626469"/>
          </a:solidFill>
          <a:latin typeface="Arial" pitchFamily="34" charset="0"/>
          <a:ea typeface="+mn-ea"/>
          <a:cs typeface="Arial" pitchFamily="34" charset="0"/>
        </a:defRPr>
      </a:lvl4pPr>
      <a:lvl5pPr marL="1143000" indent="-228600" algn="l" defTabSz="914400" rtl="0" eaLnBrk="1" latinLnBrk="0" hangingPunct="1">
        <a:spcBef>
          <a:spcPct val="20000"/>
        </a:spcBef>
        <a:buClr>
          <a:srgbClr val="626469"/>
        </a:buClr>
        <a:buFont typeface="Arial" pitchFamily="34" charset="0"/>
        <a:buChar char="-"/>
        <a:defRPr sz="1400" kern="1200" baseline="0">
          <a:solidFill>
            <a:srgbClr val="626469"/>
          </a:solidFill>
          <a:latin typeface="Arial" pitchFamily="34" charset="0"/>
          <a:ea typeface="+mn-ea"/>
          <a:cs typeface="Arial" pitchFamily="34" charset="0"/>
        </a:defRPr>
      </a:lvl5pPr>
      <a:lvl6pPr marL="13716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1200" kern="1200">
          <a:solidFill>
            <a:srgbClr val="626469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599917" y="484732"/>
            <a:ext cx="10979309" cy="1470025"/>
          </a:xfrm>
        </p:spPr>
        <p:txBody>
          <a:bodyPr/>
          <a:lstStyle/>
          <a:p>
            <a:r>
              <a:rPr lang="en-US" dirty="0" smtClean="0"/>
              <a:t>CALLROOM</a:t>
            </a:r>
            <a:r>
              <a:rPr lang="en-US" dirty="0"/>
              <a:t/>
            </a:r>
            <a:br>
              <a:rPr lang="en-US" dirty="0"/>
            </a:br>
            <a:endParaRPr lang="sv-SE" dirty="0"/>
          </a:p>
        </p:txBody>
      </p:sp>
      <p:sp>
        <p:nvSpPr>
          <p:cNvPr id="6" name="Subtitle 7"/>
          <p:cNvSpPr>
            <a:spLocks noGrp="1"/>
          </p:cNvSpPr>
          <p:nvPr>
            <p:ph type="subTitle" idx="1"/>
          </p:nvPr>
        </p:nvSpPr>
        <p:spPr>
          <a:xfrm>
            <a:off x="599915" y="2089689"/>
            <a:ext cx="10979309" cy="1762459"/>
          </a:xfrm>
        </p:spPr>
        <p:txBody>
          <a:bodyPr/>
          <a:lstStyle/>
          <a:p>
            <a:r>
              <a:rPr lang="sv-SE" dirty="0" smtClean="0"/>
              <a:t>Zondag 13 </a:t>
            </a:r>
            <a:r>
              <a:rPr lang="sv-SE" dirty="0"/>
              <a:t>Oktober </a:t>
            </a:r>
            <a:r>
              <a:rPr lang="sv-SE" dirty="0" smtClean="0"/>
              <a:t>2019</a:t>
            </a:r>
          </a:p>
          <a:p>
            <a:r>
              <a:rPr lang="sv-SE" dirty="0" smtClean="0"/>
              <a:t>Sint-Pieters-Leeuw</a:t>
            </a:r>
            <a:endParaRPr lang="sv-SE" dirty="0"/>
          </a:p>
          <a:p>
            <a:r>
              <a:rPr lang="sv-SE" dirty="0" smtClean="0"/>
              <a:t>3de </a:t>
            </a:r>
            <a:r>
              <a:rPr lang="sv-SE" dirty="0"/>
              <a:t>Swimming Cup Zennevallei (Open)</a:t>
            </a:r>
          </a:p>
          <a:p>
            <a:r>
              <a:rPr lang="sv-SE" dirty="0" smtClean="0"/>
              <a:t>STZ</a:t>
            </a:r>
            <a:endParaRPr lang="sv-SE" dirty="0"/>
          </a:p>
        </p:txBody>
      </p:sp>
      <p:pic>
        <p:nvPicPr>
          <p:cNvPr id="1026" name="Picture 2" descr="C:\Users\SESA334058\Documents\WLW\!Folder\QRcode\qrcode - www.waterleeuwen.b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9916" y="4800609"/>
            <a:ext cx="1440000" cy="144000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507665" y="6242554"/>
            <a:ext cx="16429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BE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www.zwemclubstz.be</a:t>
            </a:r>
            <a:endParaRPr lang="en-US" sz="1200" dirty="0" err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73562" y="6236698"/>
            <a:ext cx="12362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facebook - </a:t>
            </a:r>
            <a:r>
              <a:rPr lang="nl-BE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STZ</a:t>
            </a:r>
            <a:endParaRPr lang="en-US" sz="1200" dirty="0" err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22567392" y="6488668"/>
            <a:ext cx="225673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07:30 – 08:00</a:t>
            </a:r>
            <a:r>
              <a:rPr lang="nl-BE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inzwemmen WLW //</a:t>
            </a:r>
            <a:r>
              <a:rPr lang="nl-BE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nl-BE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08:00 – 08:25</a:t>
            </a:r>
            <a:r>
              <a:rPr lang="nl-BE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inzwemmen (AART, CNBA, CNSN, DIZV &amp; ZIOS) //</a:t>
            </a:r>
            <a:r>
              <a: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08:25 – 08:50</a:t>
            </a:r>
            <a:r>
              <a: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inzwemmen</a:t>
            </a:r>
            <a:r>
              <a: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(DDAT, HN &amp; MEGA) //</a:t>
            </a:r>
            <a:r>
              <a:rPr lang="nl-BE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nl-BE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09:00</a:t>
            </a:r>
            <a:r>
              <a:rPr lang="nl-BE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begin wedstrijd (3 oproepkamers)  #succes iedereen ...</a:t>
            </a:r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17224" y="6236698"/>
            <a:ext cx="15434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LIVE RESULTATEN</a:t>
            </a:r>
            <a:endParaRPr lang="en-US" sz="1200" dirty="0" err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175" y="446632"/>
            <a:ext cx="5252739" cy="354839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763" y="4812017"/>
            <a:ext cx="1426667" cy="142666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608" y="4802691"/>
            <a:ext cx="1426667" cy="14266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453" y="4800609"/>
            <a:ext cx="1426667" cy="142666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401311" y="6242554"/>
            <a:ext cx="17369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Team Race Resultaten</a:t>
            </a:r>
            <a:endParaRPr lang="en-US" sz="1200" dirty="0" err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6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6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1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200m </a:t>
            </a:r>
            <a:r>
              <a:rPr lang="en-US" sz="4800" dirty="0" err="1"/>
              <a:t>Wisselslag</a:t>
            </a:r>
            <a:r>
              <a:rPr lang="en-US" sz="4800" dirty="0"/>
              <a:t> - </a:t>
            </a:r>
            <a:r>
              <a:rPr lang="en-US" sz="4800" dirty="0" err="1"/>
              <a:t>Heren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8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6" y="125457"/>
            <a:ext cx="1770463" cy="11960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>
                <a:solidFill>
                  <a:schemeClr val="bg1"/>
                </a:solidFill>
              </a:rPr>
              <a:t>EVENT 1: 200m wisselslag - Heren</a:t>
            </a:r>
            <a:br>
              <a:rPr lang="nl-BE" dirty="0">
                <a:solidFill>
                  <a:schemeClr val="bg1"/>
                </a:solidFill>
              </a:rPr>
            </a:br>
            <a:r>
              <a:rPr lang="nl-BE" dirty="0">
                <a:solidFill>
                  <a:schemeClr val="bg1"/>
                </a:solidFill>
              </a:rPr>
              <a:t>SERIE 1 van 1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!Projects\02. SBMC\02. Pictures &amp; Graphics\00. Swimming Pool Templates\25M_6L_Full@2x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371" y="1441855"/>
            <a:ext cx="10656000" cy="5298201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301614" y="2495603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7" name="Rounded Rectangle 26"/>
          <p:cNvSpPr/>
          <p:nvPr/>
        </p:nvSpPr>
        <p:spPr>
          <a:xfrm>
            <a:off x="1301614" y="3376409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8" name="Rounded Rectangle 27"/>
          <p:cNvSpPr/>
          <p:nvPr/>
        </p:nvSpPr>
        <p:spPr>
          <a:xfrm>
            <a:off x="1301615" y="4260187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9" name="Rounded Rectangle 28"/>
          <p:cNvSpPr/>
          <p:nvPr/>
        </p:nvSpPr>
        <p:spPr>
          <a:xfrm>
            <a:off x="1301615" y="5143965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0" name="Rounded Rectangle 29"/>
          <p:cNvSpPr/>
          <p:nvPr/>
        </p:nvSpPr>
        <p:spPr>
          <a:xfrm>
            <a:off x="1301615" y="6027743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1326683" y="2444486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339601" y="332529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337021" y="420609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334441" y="51024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331861" y="598320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1301867" y="1611825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1329263" y="1563680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graphicFrame>
        <p:nvGraphicFramePr>
          <p:cNvPr id="49" name="Tabel 2">
            <a:extLst>
              <a:ext uri="{FF2B5EF4-FFF2-40B4-BE49-F238E27FC236}">
                <a16:creationId xmlns:a16="http://schemas.microsoft.com/office/drawing/2014/main" id="{F394CCF6-F059-48AC-8E42-0A40956153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6081426"/>
              </p:ext>
            </p:extLst>
          </p:nvPr>
        </p:nvGraphicFramePr>
        <p:xfrm>
          <a:off x="1810961" y="1456262"/>
          <a:ext cx="9344720" cy="5268553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978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90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0528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155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7780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4154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2342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9594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0" name="Picture 49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13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2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100m </a:t>
            </a:r>
            <a:r>
              <a:rPr lang="en-US" sz="4800" dirty="0" err="1"/>
              <a:t>Schoolslag</a:t>
            </a:r>
            <a:r>
              <a:rPr lang="en-US" sz="4800" dirty="0"/>
              <a:t> - </a:t>
            </a:r>
            <a:r>
              <a:rPr lang="en-US" sz="4800" dirty="0" err="1" smtClean="0"/>
              <a:t>Eendjes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6" y="125457"/>
            <a:ext cx="1770463" cy="11960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>
                <a:solidFill>
                  <a:schemeClr val="bg1"/>
                </a:solidFill>
              </a:rPr>
              <a:t>EVENT </a:t>
            </a:r>
            <a:r>
              <a:rPr lang="nl-BE" dirty="0" smtClean="0">
                <a:solidFill>
                  <a:schemeClr val="bg1"/>
                </a:solidFill>
              </a:rPr>
              <a:t>2: 100m schoolslag </a:t>
            </a:r>
            <a:r>
              <a:rPr lang="nl-BE" dirty="0">
                <a:solidFill>
                  <a:schemeClr val="bg1"/>
                </a:solidFill>
              </a:rPr>
              <a:t>- </a:t>
            </a:r>
            <a:r>
              <a:rPr lang="nl-BE" dirty="0" smtClean="0">
                <a:solidFill>
                  <a:schemeClr val="bg1"/>
                </a:solidFill>
              </a:rPr>
              <a:t>Eendjes</a:t>
            </a:r>
            <a:r>
              <a:rPr lang="nl-BE" dirty="0">
                <a:solidFill>
                  <a:schemeClr val="bg1"/>
                </a:solidFill>
              </a:rPr>
              <a:t/>
            </a:r>
            <a:br>
              <a:rPr lang="nl-BE" dirty="0">
                <a:solidFill>
                  <a:schemeClr val="bg1"/>
                </a:solidFill>
              </a:rPr>
            </a:br>
            <a:r>
              <a:rPr lang="nl-BE" dirty="0">
                <a:solidFill>
                  <a:schemeClr val="bg1"/>
                </a:solidFill>
              </a:rPr>
              <a:t>SERIE 1 van </a:t>
            </a:r>
            <a:r>
              <a:rPr lang="nl-BE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!Projects\02. SBMC\02. Pictures &amp; Graphics\00. Swimming Pool Templates\25M_6L_Full@2x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371" y="1441855"/>
            <a:ext cx="10656000" cy="5298201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301614" y="2495603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7" name="Rounded Rectangle 26"/>
          <p:cNvSpPr/>
          <p:nvPr/>
        </p:nvSpPr>
        <p:spPr>
          <a:xfrm>
            <a:off x="1301614" y="3376409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8" name="Rounded Rectangle 27"/>
          <p:cNvSpPr/>
          <p:nvPr/>
        </p:nvSpPr>
        <p:spPr>
          <a:xfrm>
            <a:off x="1301615" y="4260187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9" name="Rounded Rectangle 28"/>
          <p:cNvSpPr/>
          <p:nvPr/>
        </p:nvSpPr>
        <p:spPr>
          <a:xfrm>
            <a:off x="1301615" y="5143965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0" name="Rounded Rectangle 29"/>
          <p:cNvSpPr/>
          <p:nvPr/>
        </p:nvSpPr>
        <p:spPr>
          <a:xfrm>
            <a:off x="1301615" y="6027743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1326683" y="2444486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339601" y="332529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337021" y="420609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334441" y="51024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331861" y="598320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1301867" y="1611825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1329263" y="1563680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graphicFrame>
        <p:nvGraphicFramePr>
          <p:cNvPr id="49" name="Tabel 2">
            <a:extLst>
              <a:ext uri="{FF2B5EF4-FFF2-40B4-BE49-F238E27FC236}">
                <a16:creationId xmlns:a16="http://schemas.microsoft.com/office/drawing/2014/main" id="{F394CCF6-F059-48AC-8E42-0A40956153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0958073"/>
              </p:ext>
            </p:extLst>
          </p:nvPr>
        </p:nvGraphicFramePr>
        <p:xfrm>
          <a:off x="1810961" y="1456262"/>
          <a:ext cx="9344720" cy="5268553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978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90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0528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155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7780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4154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2342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9594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0" name="Picture 49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343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3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50m </a:t>
            </a:r>
            <a:r>
              <a:rPr lang="en-US" sz="4800" dirty="0" err="1"/>
              <a:t>Schoolslag</a:t>
            </a:r>
            <a:r>
              <a:rPr lang="en-US" sz="4800" dirty="0"/>
              <a:t> - Dames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6" y="125457"/>
            <a:ext cx="1770463" cy="11960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>
                <a:solidFill>
                  <a:schemeClr val="bg1"/>
                </a:solidFill>
              </a:rPr>
              <a:t>EVENT </a:t>
            </a:r>
            <a:r>
              <a:rPr lang="nl-BE" dirty="0" smtClean="0">
                <a:solidFill>
                  <a:schemeClr val="bg1"/>
                </a:solidFill>
              </a:rPr>
              <a:t>3: 50m schoolslag </a:t>
            </a:r>
            <a:r>
              <a:rPr lang="nl-BE" dirty="0">
                <a:solidFill>
                  <a:schemeClr val="bg1"/>
                </a:solidFill>
              </a:rPr>
              <a:t>- </a:t>
            </a:r>
            <a:r>
              <a:rPr lang="nl-BE" dirty="0" smtClean="0">
                <a:solidFill>
                  <a:schemeClr val="bg1"/>
                </a:solidFill>
              </a:rPr>
              <a:t>Dames</a:t>
            </a:r>
            <a:r>
              <a:rPr lang="nl-BE" dirty="0">
                <a:solidFill>
                  <a:schemeClr val="bg1"/>
                </a:solidFill>
              </a:rPr>
              <a:t/>
            </a:r>
            <a:br>
              <a:rPr lang="nl-BE" dirty="0">
                <a:solidFill>
                  <a:schemeClr val="bg1"/>
                </a:solidFill>
              </a:rPr>
            </a:br>
            <a:r>
              <a:rPr lang="nl-BE" dirty="0">
                <a:solidFill>
                  <a:schemeClr val="bg1"/>
                </a:solidFill>
              </a:rPr>
              <a:t>SERIE 1 van </a:t>
            </a:r>
            <a:r>
              <a:rPr lang="nl-BE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!Projects\02. SBMC\02. Pictures &amp; Graphics\00. Swimming Pool Templates\25M_6L_Full@2x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371" y="1441855"/>
            <a:ext cx="10656000" cy="5298201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301614" y="2495603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7" name="Rounded Rectangle 26"/>
          <p:cNvSpPr/>
          <p:nvPr/>
        </p:nvSpPr>
        <p:spPr>
          <a:xfrm>
            <a:off x="1301614" y="3376409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8" name="Rounded Rectangle 27"/>
          <p:cNvSpPr/>
          <p:nvPr/>
        </p:nvSpPr>
        <p:spPr>
          <a:xfrm>
            <a:off x="1301615" y="4260187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9" name="Rounded Rectangle 28"/>
          <p:cNvSpPr/>
          <p:nvPr/>
        </p:nvSpPr>
        <p:spPr>
          <a:xfrm>
            <a:off x="1301615" y="5143965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0" name="Rounded Rectangle 29"/>
          <p:cNvSpPr/>
          <p:nvPr/>
        </p:nvSpPr>
        <p:spPr>
          <a:xfrm>
            <a:off x="1301615" y="6027743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1326683" y="2444486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339601" y="332529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337021" y="420609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334441" y="51024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331861" y="598320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1301867" y="1611825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1329263" y="1563680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graphicFrame>
        <p:nvGraphicFramePr>
          <p:cNvPr id="49" name="Tabel 2">
            <a:extLst>
              <a:ext uri="{FF2B5EF4-FFF2-40B4-BE49-F238E27FC236}">
                <a16:creationId xmlns:a16="http://schemas.microsoft.com/office/drawing/2014/main" id="{F394CCF6-F059-48AC-8E42-0A40956153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7377484"/>
              </p:ext>
            </p:extLst>
          </p:nvPr>
        </p:nvGraphicFramePr>
        <p:xfrm>
          <a:off x="1810961" y="1456262"/>
          <a:ext cx="9344720" cy="5268553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978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90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0528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155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7780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4154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2342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9594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0" name="Picture 49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99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4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50m </a:t>
            </a:r>
            <a:r>
              <a:rPr lang="en-US" sz="4800" dirty="0" err="1"/>
              <a:t>Rugslag</a:t>
            </a:r>
            <a:r>
              <a:rPr lang="en-US" sz="4800" dirty="0"/>
              <a:t> - </a:t>
            </a:r>
            <a:r>
              <a:rPr lang="en-US" sz="4800" dirty="0" err="1" smtClean="0"/>
              <a:t>Eendjes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6" y="125457"/>
            <a:ext cx="1770463" cy="11960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>
                <a:solidFill>
                  <a:schemeClr val="bg1"/>
                </a:solidFill>
              </a:rPr>
              <a:t>EVENT </a:t>
            </a:r>
            <a:r>
              <a:rPr lang="nl-BE" dirty="0" smtClean="0">
                <a:solidFill>
                  <a:schemeClr val="bg1"/>
                </a:solidFill>
              </a:rPr>
              <a:t>4: 50m rugslag </a:t>
            </a:r>
            <a:r>
              <a:rPr lang="nl-BE" dirty="0">
                <a:solidFill>
                  <a:schemeClr val="bg1"/>
                </a:solidFill>
              </a:rPr>
              <a:t>- </a:t>
            </a:r>
            <a:r>
              <a:rPr lang="nl-BE" dirty="0" smtClean="0">
                <a:solidFill>
                  <a:schemeClr val="bg1"/>
                </a:solidFill>
              </a:rPr>
              <a:t>Eendjes</a:t>
            </a:r>
            <a:r>
              <a:rPr lang="nl-BE" dirty="0">
                <a:solidFill>
                  <a:schemeClr val="bg1"/>
                </a:solidFill>
              </a:rPr>
              <a:t/>
            </a:r>
            <a:br>
              <a:rPr lang="nl-BE" dirty="0">
                <a:solidFill>
                  <a:schemeClr val="bg1"/>
                </a:solidFill>
              </a:rPr>
            </a:br>
            <a:r>
              <a:rPr lang="nl-BE" dirty="0">
                <a:solidFill>
                  <a:schemeClr val="bg1"/>
                </a:solidFill>
              </a:rPr>
              <a:t>SERIE 1 van </a:t>
            </a:r>
            <a:r>
              <a:rPr lang="nl-BE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!Projects\02. SBMC\02. Pictures &amp; Graphics\00. Swimming Pool Templates\25M_6L_Full@2x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371" y="1441855"/>
            <a:ext cx="10656000" cy="5298201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301614" y="2495603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7" name="Rounded Rectangle 26"/>
          <p:cNvSpPr/>
          <p:nvPr/>
        </p:nvSpPr>
        <p:spPr>
          <a:xfrm>
            <a:off x="1301614" y="3376409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8" name="Rounded Rectangle 27"/>
          <p:cNvSpPr/>
          <p:nvPr/>
        </p:nvSpPr>
        <p:spPr>
          <a:xfrm>
            <a:off x="1301615" y="4260187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9" name="Rounded Rectangle 28"/>
          <p:cNvSpPr/>
          <p:nvPr/>
        </p:nvSpPr>
        <p:spPr>
          <a:xfrm>
            <a:off x="1301615" y="5143965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0" name="Rounded Rectangle 29"/>
          <p:cNvSpPr/>
          <p:nvPr/>
        </p:nvSpPr>
        <p:spPr>
          <a:xfrm>
            <a:off x="1301615" y="6027743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1326683" y="2444486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339601" y="332529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337021" y="420609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334441" y="51024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331861" y="598320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1301867" y="1611825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1329263" y="1563680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graphicFrame>
        <p:nvGraphicFramePr>
          <p:cNvPr id="49" name="Tabel 2">
            <a:extLst>
              <a:ext uri="{FF2B5EF4-FFF2-40B4-BE49-F238E27FC236}">
                <a16:creationId xmlns:a16="http://schemas.microsoft.com/office/drawing/2014/main" id="{F394CCF6-F059-48AC-8E42-0A40956153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1512273"/>
              </p:ext>
            </p:extLst>
          </p:nvPr>
        </p:nvGraphicFramePr>
        <p:xfrm>
          <a:off x="1810961" y="1456262"/>
          <a:ext cx="9344720" cy="5268553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978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90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0528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155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7780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4154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2342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9594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0" name="Picture 49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560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5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400m </a:t>
            </a:r>
            <a:r>
              <a:rPr lang="en-US" sz="4800" dirty="0" err="1"/>
              <a:t>Vrije</a:t>
            </a:r>
            <a:r>
              <a:rPr lang="en-US" sz="4800" dirty="0"/>
              <a:t> slag - </a:t>
            </a:r>
            <a:r>
              <a:rPr lang="en-US" sz="4800" dirty="0" err="1"/>
              <a:t>Heren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6" y="125457"/>
            <a:ext cx="1770463" cy="11960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>
                <a:solidFill>
                  <a:schemeClr val="bg1"/>
                </a:solidFill>
              </a:rPr>
              <a:t>EVENT </a:t>
            </a:r>
            <a:r>
              <a:rPr lang="nl-BE" dirty="0" smtClean="0">
                <a:solidFill>
                  <a:schemeClr val="bg1"/>
                </a:solidFill>
              </a:rPr>
              <a:t>5: 400m vrije slag – Heren</a:t>
            </a:r>
            <a:br>
              <a:rPr lang="nl-BE" dirty="0" smtClean="0">
                <a:solidFill>
                  <a:schemeClr val="bg1"/>
                </a:solidFill>
              </a:rPr>
            </a:br>
            <a:r>
              <a:rPr lang="nl-BE" dirty="0" smtClean="0">
                <a:solidFill>
                  <a:schemeClr val="bg1"/>
                </a:solidFill>
              </a:rPr>
              <a:t>SERIE </a:t>
            </a:r>
            <a:r>
              <a:rPr lang="nl-BE" dirty="0">
                <a:solidFill>
                  <a:schemeClr val="bg1"/>
                </a:solidFill>
              </a:rPr>
              <a:t>1 van </a:t>
            </a:r>
            <a:r>
              <a:rPr lang="nl-BE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!Projects\02. SBMC\02. Pictures &amp; Graphics\00. Swimming Pool Templates\25M_6L_Full@2x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371" y="1441855"/>
            <a:ext cx="10656000" cy="5298201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301614" y="2495603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7" name="Rounded Rectangle 26"/>
          <p:cNvSpPr/>
          <p:nvPr/>
        </p:nvSpPr>
        <p:spPr>
          <a:xfrm>
            <a:off x="1301614" y="3376409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8" name="Rounded Rectangle 27"/>
          <p:cNvSpPr/>
          <p:nvPr/>
        </p:nvSpPr>
        <p:spPr>
          <a:xfrm>
            <a:off x="1301615" y="4260187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9" name="Rounded Rectangle 28"/>
          <p:cNvSpPr/>
          <p:nvPr/>
        </p:nvSpPr>
        <p:spPr>
          <a:xfrm>
            <a:off x="1301615" y="5143965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0" name="Rounded Rectangle 29"/>
          <p:cNvSpPr/>
          <p:nvPr/>
        </p:nvSpPr>
        <p:spPr>
          <a:xfrm>
            <a:off x="1301615" y="6027743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1326683" y="2444486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339601" y="332529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337021" y="420609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334441" y="51024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331861" y="598320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1301867" y="1611825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1329263" y="1563680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graphicFrame>
        <p:nvGraphicFramePr>
          <p:cNvPr id="49" name="Tabel 2">
            <a:extLst>
              <a:ext uri="{FF2B5EF4-FFF2-40B4-BE49-F238E27FC236}">
                <a16:creationId xmlns:a16="http://schemas.microsoft.com/office/drawing/2014/main" id="{F394CCF6-F059-48AC-8E42-0A40956153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9805142"/>
              </p:ext>
            </p:extLst>
          </p:nvPr>
        </p:nvGraphicFramePr>
        <p:xfrm>
          <a:off x="1810961" y="1456262"/>
          <a:ext cx="9344720" cy="5268553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978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90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0528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155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7780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4154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2342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9594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0" name="Picture 49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334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9600" dirty="0"/>
              <a:t>PAUZE</a:t>
            </a:r>
            <a:r>
              <a:rPr lang="en-US" sz="4800" dirty="0"/>
              <a:t/>
            </a:r>
            <a:br>
              <a:rPr lang="en-US" sz="4800" dirty="0"/>
            </a:b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sp>
        <p:nvSpPr>
          <p:cNvPr id="10" name="Title 6">
            <a:extLst>
              <a:ext uri="{FF2B5EF4-FFF2-40B4-BE49-F238E27FC236}">
                <a16:creationId xmlns:a16="http://schemas.microsoft.com/office/drawing/2014/main" id="{D2183E17-6BAE-4B5C-A5D3-682CB4D7CC8C}"/>
              </a:ext>
            </a:extLst>
          </p:cNvPr>
          <p:cNvSpPr txBox="1">
            <a:spLocks/>
          </p:cNvSpPr>
          <p:nvPr/>
        </p:nvSpPr>
        <p:spPr>
          <a:xfrm>
            <a:off x="604757" y="3058719"/>
            <a:ext cx="10979309" cy="300164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dirty="0" err="1"/>
              <a:t>Inzwemmen</a:t>
            </a:r>
            <a:r>
              <a:rPr lang="en-US" dirty="0"/>
              <a:t> NIET </a:t>
            </a:r>
            <a:r>
              <a:rPr lang="en-US" dirty="0" err="1"/>
              <a:t>mogelijk</a:t>
            </a:r>
            <a:r>
              <a:rPr lang="en-US" dirty="0"/>
              <a:t> !</a:t>
            </a:r>
            <a:endParaRPr lang="sv-S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6" y="125457"/>
            <a:ext cx="1770463" cy="11960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6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200m </a:t>
            </a:r>
            <a:r>
              <a:rPr lang="en-US" sz="4800" dirty="0" err="1"/>
              <a:t>Wisselslag</a:t>
            </a:r>
            <a:r>
              <a:rPr lang="en-US" sz="4800" dirty="0"/>
              <a:t> - Dames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6" y="125457"/>
            <a:ext cx="1770463" cy="119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274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>
                <a:solidFill>
                  <a:schemeClr val="bg1"/>
                </a:solidFill>
              </a:rPr>
              <a:t>EVENT </a:t>
            </a:r>
            <a:r>
              <a:rPr lang="nl-BE" dirty="0" smtClean="0">
                <a:solidFill>
                  <a:schemeClr val="bg1"/>
                </a:solidFill>
              </a:rPr>
              <a:t>6: 200m wisselslag </a:t>
            </a:r>
            <a:r>
              <a:rPr lang="nl-BE" dirty="0" smtClean="0">
                <a:solidFill>
                  <a:schemeClr val="bg1"/>
                </a:solidFill>
              </a:rPr>
              <a:t>– </a:t>
            </a:r>
            <a:r>
              <a:rPr lang="nl-BE" dirty="0" smtClean="0">
                <a:solidFill>
                  <a:schemeClr val="bg1"/>
                </a:solidFill>
              </a:rPr>
              <a:t>Dames</a:t>
            </a:r>
            <a:r>
              <a:rPr lang="nl-BE" dirty="0" smtClean="0">
                <a:solidFill>
                  <a:schemeClr val="bg1"/>
                </a:solidFill>
              </a:rPr>
              <a:t/>
            </a:r>
            <a:br>
              <a:rPr lang="nl-BE" dirty="0" smtClean="0">
                <a:solidFill>
                  <a:schemeClr val="bg1"/>
                </a:solidFill>
              </a:rPr>
            </a:br>
            <a:r>
              <a:rPr lang="nl-BE" dirty="0" smtClean="0">
                <a:solidFill>
                  <a:schemeClr val="bg1"/>
                </a:solidFill>
              </a:rPr>
              <a:t>SERIE </a:t>
            </a:r>
            <a:r>
              <a:rPr lang="nl-BE" dirty="0">
                <a:solidFill>
                  <a:schemeClr val="bg1"/>
                </a:solidFill>
              </a:rPr>
              <a:t>1 van </a:t>
            </a:r>
            <a:r>
              <a:rPr lang="nl-BE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!Projects\02. SBMC\02. Pictures &amp; Graphics\00. Swimming Pool Templates\25M_6L_Full@2x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371" y="1441855"/>
            <a:ext cx="10656000" cy="5298201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301614" y="2495603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7" name="Rounded Rectangle 26"/>
          <p:cNvSpPr/>
          <p:nvPr/>
        </p:nvSpPr>
        <p:spPr>
          <a:xfrm>
            <a:off x="1301614" y="3376409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8" name="Rounded Rectangle 27"/>
          <p:cNvSpPr/>
          <p:nvPr/>
        </p:nvSpPr>
        <p:spPr>
          <a:xfrm>
            <a:off x="1301615" y="4260187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9" name="Rounded Rectangle 28"/>
          <p:cNvSpPr/>
          <p:nvPr/>
        </p:nvSpPr>
        <p:spPr>
          <a:xfrm>
            <a:off x="1301615" y="5143965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0" name="Rounded Rectangle 29"/>
          <p:cNvSpPr/>
          <p:nvPr/>
        </p:nvSpPr>
        <p:spPr>
          <a:xfrm>
            <a:off x="1301615" y="6027743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1326683" y="2444486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339601" y="332529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337021" y="420609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334441" y="51024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331861" y="598320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1301867" y="1611825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1329263" y="1563680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graphicFrame>
        <p:nvGraphicFramePr>
          <p:cNvPr id="49" name="Tabel 2">
            <a:extLst>
              <a:ext uri="{FF2B5EF4-FFF2-40B4-BE49-F238E27FC236}">
                <a16:creationId xmlns:a16="http://schemas.microsoft.com/office/drawing/2014/main" id="{F394CCF6-F059-48AC-8E42-0A40956153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9805142"/>
              </p:ext>
            </p:extLst>
          </p:nvPr>
        </p:nvGraphicFramePr>
        <p:xfrm>
          <a:off x="1810961" y="1456262"/>
          <a:ext cx="9344720" cy="5268553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978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90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0528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155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7780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4154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2342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9594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0" name="Picture 49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09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7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100m </a:t>
            </a:r>
            <a:r>
              <a:rPr lang="en-US" sz="4800" dirty="0" err="1"/>
              <a:t>Vrije</a:t>
            </a:r>
            <a:r>
              <a:rPr lang="en-US" sz="4800" dirty="0"/>
              <a:t> slag - </a:t>
            </a:r>
            <a:r>
              <a:rPr lang="en-US" sz="4800" dirty="0" err="1" smtClean="0"/>
              <a:t>Eendjes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6" y="125457"/>
            <a:ext cx="1770463" cy="11960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>
                <a:solidFill>
                  <a:schemeClr val="bg1"/>
                </a:solidFill>
              </a:rPr>
              <a:t>EVENT </a:t>
            </a:r>
            <a:r>
              <a:rPr lang="nl-BE" dirty="0" smtClean="0">
                <a:solidFill>
                  <a:schemeClr val="bg1"/>
                </a:solidFill>
              </a:rPr>
              <a:t>7: 100m </a:t>
            </a:r>
            <a:r>
              <a:rPr lang="nl-BE" dirty="0" smtClean="0">
                <a:solidFill>
                  <a:schemeClr val="bg1"/>
                </a:solidFill>
              </a:rPr>
              <a:t>vrije </a:t>
            </a:r>
            <a:r>
              <a:rPr lang="nl-BE" dirty="0" smtClean="0">
                <a:solidFill>
                  <a:schemeClr val="bg1"/>
                </a:solidFill>
              </a:rPr>
              <a:t>slag </a:t>
            </a:r>
            <a:r>
              <a:rPr lang="nl-BE" dirty="0" smtClean="0">
                <a:solidFill>
                  <a:schemeClr val="bg1"/>
                </a:solidFill>
              </a:rPr>
              <a:t>– </a:t>
            </a:r>
            <a:r>
              <a:rPr lang="nl-BE" dirty="0" smtClean="0">
                <a:solidFill>
                  <a:schemeClr val="bg1"/>
                </a:solidFill>
              </a:rPr>
              <a:t>Eendjes</a:t>
            </a:r>
            <a:r>
              <a:rPr lang="nl-BE" dirty="0" smtClean="0">
                <a:solidFill>
                  <a:schemeClr val="bg1"/>
                </a:solidFill>
              </a:rPr>
              <a:t/>
            </a:r>
            <a:br>
              <a:rPr lang="nl-BE" dirty="0" smtClean="0">
                <a:solidFill>
                  <a:schemeClr val="bg1"/>
                </a:solidFill>
              </a:rPr>
            </a:br>
            <a:r>
              <a:rPr lang="nl-BE" dirty="0" smtClean="0">
                <a:solidFill>
                  <a:schemeClr val="bg1"/>
                </a:solidFill>
              </a:rPr>
              <a:t>SERIE </a:t>
            </a:r>
            <a:r>
              <a:rPr lang="nl-BE" dirty="0">
                <a:solidFill>
                  <a:schemeClr val="bg1"/>
                </a:solidFill>
              </a:rPr>
              <a:t>1 van </a:t>
            </a:r>
            <a:r>
              <a:rPr lang="nl-BE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!Projects\02. SBMC\02. Pictures &amp; Graphics\00. Swimming Pool Templates\25M_6L_Full@2x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371" y="1441855"/>
            <a:ext cx="10656000" cy="5298201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301614" y="2495603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7" name="Rounded Rectangle 26"/>
          <p:cNvSpPr/>
          <p:nvPr/>
        </p:nvSpPr>
        <p:spPr>
          <a:xfrm>
            <a:off x="1301614" y="3376409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8" name="Rounded Rectangle 27"/>
          <p:cNvSpPr/>
          <p:nvPr/>
        </p:nvSpPr>
        <p:spPr>
          <a:xfrm>
            <a:off x="1301615" y="4260187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9" name="Rounded Rectangle 28"/>
          <p:cNvSpPr/>
          <p:nvPr/>
        </p:nvSpPr>
        <p:spPr>
          <a:xfrm>
            <a:off x="1301615" y="5143965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0" name="Rounded Rectangle 29"/>
          <p:cNvSpPr/>
          <p:nvPr/>
        </p:nvSpPr>
        <p:spPr>
          <a:xfrm>
            <a:off x="1301615" y="6027743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1326683" y="2444486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339601" y="332529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337021" y="420609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334441" y="51024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331861" y="598320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1301867" y="1611825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1329263" y="1563680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graphicFrame>
        <p:nvGraphicFramePr>
          <p:cNvPr id="49" name="Tabel 2">
            <a:extLst>
              <a:ext uri="{FF2B5EF4-FFF2-40B4-BE49-F238E27FC236}">
                <a16:creationId xmlns:a16="http://schemas.microsoft.com/office/drawing/2014/main" id="{F394CCF6-F059-48AC-8E42-0A40956153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9805142"/>
              </p:ext>
            </p:extLst>
          </p:nvPr>
        </p:nvGraphicFramePr>
        <p:xfrm>
          <a:off x="1810961" y="1456262"/>
          <a:ext cx="9344720" cy="5268553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978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90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0528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155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7780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4154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2342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9594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0" name="Picture 49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35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8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50m </a:t>
            </a:r>
            <a:r>
              <a:rPr lang="en-US" sz="4800" dirty="0" err="1"/>
              <a:t>Schoolslag</a:t>
            </a:r>
            <a:r>
              <a:rPr lang="en-US" sz="4800" dirty="0"/>
              <a:t> - </a:t>
            </a:r>
            <a:r>
              <a:rPr lang="en-US" sz="4800" dirty="0" err="1"/>
              <a:t>Heren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6" y="125457"/>
            <a:ext cx="1770463" cy="11960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>
                <a:solidFill>
                  <a:schemeClr val="bg1"/>
                </a:solidFill>
              </a:rPr>
              <a:t>EVENT </a:t>
            </a:r>
            <a:r>
              <a:rPr lang="nl-BE" dirty="0" smtClean="0">
                <a:solidFill>
                  <a:schemeClr val="bg1"/>
                </a:solidFill>
              </a:rPr>
              <a:t>8: 50m schoolslag </a:t>
            </a:r>
            <a:r>
              <a:rPr lang="nl-BE" dirty="0" smtClean="0">
                <a:solidFill>
                  <a:schemeClr val="bg1"/>
                </a:solidFill>
              </a:rPr>
              <a:t>– </a:t>
            </a:r>
            <a:r>
              <a:rPr lang="nl-BE" dirty="0" smtClean="0">
                <a:solidFill>
                  <a:schemeClr val="bg1"/>
                </a:solidFill>
              </a:rPr>
              <a:t>Heren</a:t>
            </a:r>
            <a:r>
              <a:rPr lang="nl-BE" dirty="0" smtClean="0">
                <a:solidFill>
                  <a:schemeClr val="bg1"/>
                </a:solidFill>
              </a:rPr>
              <a:t/>
            </a:r>
            <a:br>
              <a:rPr lang="nl-BE" dirty="0" smtClean="0">
                <a:solidFill>
                  <a:schemeClr val="bg1"/>
                </a:solidFill>
              </a:rPr>
            </a:br>
            <a:r>
              <a:rPr lang="nl-BE" dirty="0" smtClean="0">
                <a:solidFill>
                  <a:schemeClr val="bg1"/>
                </a:solidFill>
              </a:rPr>
              <a:t>SERIE </a:t>
            </a:r>
            <a:r>
              <a:rPr lang="nl-BE" dirty="0">
                <a:solidFill>
                  <a:schemeClr val="bg1"/>
                </a:solidFill>
              </a:rPr>
              <a:t>1 van </a:t>
            </a:r>
            <a:r>
              <a:rPr lang="nl-BE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!Projects\02. SBMC\02. Pictures &amp; Graphics\00. Swimming Pool Templates\25M_6L_Full@2x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371" y="1441855"/>
            <a:ext cx="10656000" cy="5298201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301614" y="2495603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7" name="Rounded Rectangle 26"/>
          <p:cNvSpPr/>
          <p:nvPr/>
        </p:nvSpPr>
        <p:spPr>
          <a:xfrm>
            <a:off x="1301614" y="3376409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8" name="Rounded Rectangle 27"/>
          <p:cNvSpPr/>
          <p:nvPr/>
        </p:nvSpPr>
        <p:spPr>
          <a:xfrm>
            <a:off x="1301615" y="4260187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9" name="Rounded Rectangle 28"/>
          <p:cNvSpPr/>
          <p:nvPr/>
        </p:nvSpPr>
        <p:spPr>
          <a:xfrm>
            <a:off x="1301615" y="5143965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0" name="Rounded Rectangle 29"/>
          <p:cNvSpPr/>
          <p:nvPr/>
        </p:nvSpPr>
        <p:spPr>
          <a:xfrm>
            <a:off x="1301615" y="6027743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1326683" y="2444486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339601" y="332529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337021" y="420609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334441" y="51024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331861" y="598320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1301867" y="1611825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1329263" y="1563680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graphicFrame>
        <p:nvGraphicFramePr>
          <p:cNvPr id="49" name="Tabel 2">
            <a:extLst>
              <a:ext uri="{FF2B5EF4-FFF2-40B4-BE49-F238E27FC236}">
                <a16:creationId xmlns:a16="http://schemas.microsoft.com/office/drawing/2014/main" id="{F394CCF6-F059-48AC-8E42-0A40956153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9805142"/>
              </p:ext>
            </p:extLst>
          </p:nvPr>
        </p:nvGraphicFramePr>
        <p:xfrm>
          <a:off x="1810961" y="1456262"/>
          <a:ext cx="9344720" cy="5268553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978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90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0528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155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7780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4154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2342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9594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0" name="Picture 49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76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9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50m </a:t>
            </a:r>
            <a:r>
              <a:rPr lang="en-US" sz="4800" dirty="0" err="1"/>
              <a:t>Vlinderslag</a:t>
            </a:r>
            <a:r>
              <a:rPr lang="en-US" sz="4800" dirty="0"/>
              <a:t> - </a:t>
            </a:r>
            <a:r>
              <a:rPr lang="en-US" sz="4800" dirty="0" err="1" smtClean="0"/>
              <a:t>Eendjes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6" y="125457"/>
            <a:ext cx="1770463" cy="11960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>
                <a:solidFill>
                  <a:schemeClr val="bg1"/>
                </a:solidFill>
              </a:rPr>
              <a:t>EVENT </a:t>
            </a:r>
            <a:r>
              <a:rPr lang="nl-BE" dirty="0" smtClean="0">
                <a:solidFill>
                  <a:schemeClr val="bg1"/>
                </a:solidFill>
              </a:rPr>
              <a:t>9: 50m vlinderslag </a:t>
            </a:r>
            <a:r>
              <a:rPr lang="nl-BE" dirty="0" smtClean="0">
                <a:solidFill>
                  <a:schemeClr val="bg1"/>
                </a:solidFill>
              </a:rPr>
              <a:t>– </a:t>
            </a:r>
            <a:r>
              <a:rPr lang="nl-BE" dirty="0" smtClean="0">
                <a:solidFill>
                  <a:schemeClr val="bg1"/>
                </a:solidFill>
              </a:rPr>
              <a:t>Eendjes</a:t>
            </a:r>
            <a:r>
              <a:rPr lang="nl-BE" dirty="0" smtClean="0">
                <a:solidFill>
                  <a:schemeClr val="bg1"/>
                </a:solidFill>
              </a:rPr>
              <a:t/>
            </a:r>
            <a:br>
              <a:rPr lang="nl-BE" dirty="0" smtClean="0">
                <a:solidFill>
                  <a:schemeClr val="bg1"/>
                </a:solidFill>
              </a:rPr>
            </a:br>
            <a:r>
              <a:rPr lang="nl-BE" dirty="0" smtClean="0">
                <a:solidFill>
                  <a:schemeClr val="bg1"/>
                </a:solidFill>
              </a:rPr>
              <a:t>SERIE </a:t>
            </a:r>
            <a:r>
              <a:rPr lang="nl-BE" dirty="0">
                <a:solidFill>
                  <a:schemeClr val="bg1"/>
                </a:solidFill>
              </a:rPr>
              <a:t>1 van </a:t>
            </a:r>
            <a:r>
              <a:rPr lang="nl-BE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!Projects\02. SBMC\02. Pictures &amp; Graphics\00. Swimming Pool Templates\25M_6L_Full@2x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371" y="1441855"/>
            <a:ext cx="10656000" cy="5298201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301614" y="2495603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7" name="Rounded Rectangle 26"/>
          <p:cNvSpPr/>
          <p:nvPr/>
        </p:nvSpPr>
        <p:spPr>
          <a:xfrm>
            <a:off x="1301614" y="3376409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8" name="Rounded Rectangle 27"/>
          <p:cNvSpPr/>
          <p:nvPr/>
        </p:nvSpPr>
        <p:spPr>
          <a:xfrm>
            <a:off x="1301615" y="4260187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9" name="Rounded Rectangle 28"/>
          <p:cNvSpPr/>
          <p:nvPr/>
        </p:nvSpPr>
        <p:spPr>
          <a:xfrm>
            <a:off x="1301615" y="5143965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0" name="Rounded Rectangle 29"/>
          <p:cNvSpPr/>
          <p:nvPr/>
        </p:nvSpPr>
        <p:spPr>
          <a:xfrm>
            <a:off x="1301615" y="6027743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1326683" y="2444486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339601" y="332529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337021" y="420609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334441" y="51024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331861" y="598320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1301867" y="1611825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1329263" y="1563680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graphicFrame>
        <p:nvGraphicFramePr>
          <p:cNvPr id="49" name="Tabel 2">
            <a:extLst>
              <a:ext uri="{FF2B5EF4-FFF2-40B4-BE49-F238E27FC236}">
                <a16:creationId xmlns:a16="http://schemas.microsoft.com/office/drawing/2014/main" id="{F394CCF6-F059-48AC-8E42-0A40956153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9805142"/>
              </p:ext>
            </p:extLst>
          </p:nvPr>
        </p:nvGraphicFramePr>
        <p:xfrm>
          <a:off x="1810961" y="1456262"/>
          <a:ext cx="9344720" cy="5268553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978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90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0528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155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7780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4154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2342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9594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0" name="Picture 49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304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10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400m </a:t>
            </a:r>
            <a:r>
              <a:rPr lang="en-US" sz="4800" dirty="0" err="1"/>
              <a:t>Vrije</a:t>
            </a:r>
            <a:r>
              <a:rPr lang="en-US" sz="4800" dirty="0"/>
              <a:t> slag - </a:t>
            </a:r>
            <a:r>
              <a:rPr lang="en-US" sz="4800" dirty="0" smtClean="0"/>
              <a:t>Dames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6" y="125457"/>
            <a:ext cx="1770463" cy="11960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>
                <a:solidFill>
                  <a:schemeClr val="bg1"/>
                </a:solidFill>
              </a:rPr>
              <a:t>EVENT </a:t>
            </a:r>
            <a:r>
              <a:rPr lang="nl-BE" dirty="0" smtClean="0">
                <a:solidFill>
                  <a:schemeClr val="bg1"/>
                </a:solidFill>
              </a:rPr>
              <a:t>10: 400m vrije slag </a:t>
            </a:r>
            <a:r>
              <a:rPr lang="nl-BE" dirty="0" smtClean="0">
                <a:solidFill>
                  <a:schemeClr val="bg1"/>
                </a:solidFill>
              </a:rPr>
              <a:t>– </a:t>
            </a:r>
            <a:r>
              <a:rPr lang="nl-BE" dirty="0" smtClean="0">
                <a:solidFill>
                  <a:schemeClr val="bg1"/>
                </a:solidFill>
              </a:rPr>
              <a:t>Dames</a:t>
            </a:r>
            <a:br>
              <a:rPr lang="nl-BE" dirty="0" smtClean="0">
                <a:solidFill>
                  <a:schemeClr val="bg1"/>
                </a:solidFill>
              </a:rPr>
            </a:br>
            <a:r>
              <a:rPr lang="nl-BE" dirty="0" smtClean="0">
                <a:solidFill>
                  <a:schemeClr val="bg1"/>
                </a:solidFill>
              </a:rPr>
              <a:t>SERIE </a:t>
            </a:r>
            <a:r>
              <a:rPr lang="nl-BE" dirty="0">
                <a:solidFill>
                  <a:schemeClr val="bg1"/>
                </a:solidFill>
              </a:rPr>
              <a:t>1 van </a:t>
            </a:r>
            <a:r>
              <a:rPr lang="nl-BE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!Projects\02. SBMC\02. Pictures &amp; Graphics\00. Swimming Pool Templates\25M_6L_Full@2x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371" y="1441855"/>
            <a:ext cx="10656000" cy="5298201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301614" y="2495603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7" name="Rounded Rectangle 26"/>
          <p:cNvSpPr/>
          <p:nvPr/>
        </p:nvSpPr>
        <p:spPr>
          <a:xfrm>
            <a:off x="1301614" y="3376409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8" name="Rounded Rectangle 27"/>
          <p:cNvSpPr/>
          <p:nvPr/>
        </p:nvSpPr>
        <p:spPr>
          <a:xfrm>
            <a:off x="1301615" y="4260187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9" name="Rounded Rectangle 28"/>
          <p:cNvSpPr/>
          <p:nvPr/>
        </p:nvSpPr>
        <p:spPr>
          <a:xfrm>
            <a:off x="1301615" y="5143965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0" name="Rounded Rectangle 29"/>
          <p:cNvSpPr/>
          <p:nvPr/>
        </p:nvSpPr>
        <p:spPr>
          <a:xfrm>
            <a:off x="1301615" y="6027743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1326683" y="2444486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339601" y="332529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337021" y="420609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334441" y="51024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331861" y="598320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1301867" y="1611825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1329263" y="1563680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graphicFrame>
        <p:nvGraphicFramePr>
          <p:cNvPr id="49" name="Tabel 2">
            <a:extLst>
              <a:ext uri="{FF2B5EF4-FFF2-40B4-BE49-F238E27FC236}">
                <a16:creationId xmlns:a16="http://schemas.microsoft.com/office/drawing/2014/main" id="{F394CCF6-F059-48AC-8E42-0A40956153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9805142"/>
              </p:ext>
            </p:extLst>
          </p:nvPr>
        </p:nvGraphicFramePr>
        <p:xfrm>
          <a:off x="1810961" y="1456262"/>
          <a:ext cx="9344720" cy="5268553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978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90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0528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155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7780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4154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2342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9594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0" name="Picture 49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863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9600" dirty="0"/>
              <a:t>PAUZE</a:t>
            </a:r>
            <a:r>
              <a:rPr lang="en-US" sz="4800" dirty="0"/>
              <a:t/>
            </a:r>
            <a:br>
              <a:rPr lang="en-US" sz="4800" dirty="0"/>
            </a:b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sp>
        <p:nvSpPr>
          <p:cNvPr id="10" name="Title 6">
            <a:extLst>
              <a:ext uri="{FF2B5EF4-FFF2-40B4-BE49-F238E27FC236}">
                <a16:creationId xmlns:a16="http://schemas.microsoft.com/office/drawing/2014/main" id="{D2183E17-6BAE-4B5C-A5D3-682CB4D7CC8C}"/>
              </a:ext>
            </a:extLst>
          </p:cNvPr>
          <p:cNvSpPr txBox="1">
            <a:spLocks/>
          </p:cNvSpPr>
          <p:nvPr/>
        </p:nvSpPr>
        <p:spPr>
          <a:xfrm>
            <a:off x="604757" y="3058719"/>
            <a:ext cx="10979309" cy="300164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dirty="0" err="1"/>
              <a:t>Inzwemmen</a:t>
            </a:r>
            <a:r>
              <a:rPr lang="en-US" dirty="0"/>
              <a:t> NIET </a:t>
            </a:r>
            <a:r>
              <a:rPr lang="en-US" dirty="0" err="1"/>
              <a:t>mogelijk</a:t>
            </a:r>
            <a:r>
              <a:rPr lang="en-US" dirty="0"/>
              <a:t> !</a:t>
            </a:r>
            <a:endParaRPr lang="sv-S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6" y="125457"/>
            <a:ext cx="1770463" cy="119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332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 smtClean="0">
                <a:solidFill>
                  <a:schemeClr val="bg1"/>
                </a:solidFill>
              </a:rPr>
              <a:t>TEAM RACE: 200m vrije slag - Gemengd</a:t>
            </a:r>
            <a:r>
              <a:rPr lang="nl-BE" dirty="0" smtClean="0">
                <a:solidFill>
                  <a:schemeClr val="bg1"/>
                </a:solidFill>
              </a:rPr>
              <a:t/>
            </a:r>
            <a:br>
              <a:rPr lang="nl-BE" dirty="0" smtClean="0">
                <a:solidFill>
                  <a:schemeClr val="bg1"/>
                </a:solidFill>
              </a:rPr>
            </a:br>
            <a:r>
              <a:rPr lang="nl-BE" dirty="0" smtClean="0">
                <a:solidFill>
                  <a:schemeClr val="bg1"/>
                </a:solidFill>
              </a:rPr>
              <a:t>SERIE </a:t>
            </a:r>
            <a:r>
              <a:rPr lang="nl-BE" dirty="0">
                <a:solidFill>
                  <a:schemeClr val="bg1"/>
                </a:solidFill>
              </a:rPr>
              <a:t>1 van </a:t>
            </a:r>
            <a:r>
              <a:rPr lang="nl-BE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!Projects\02. SBMC\02. Pictures &amp; Graphics\00. Swimming Pool Templates\25M_6L_Full@2x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371" y="1441855"/>
            <a:ext cx="10656000" cy="5298201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301614" y="2495603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7" name="Rounded Rectangle 26"/>
          <p:cNvSpPr/>
          <p:nvPr/>
        </p:nvSpPr>
        <p:spPr>
          <a:xfrm>
            <a:off x="1301614" y="3376409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8" name="Rounded Rectangle 27"/>
          <p:cNvSpPr/>
          <p:nvPr/>
        </p:nvSpPr>
        <p:spPr>
          <a:xfrm>
            <a:off x="1301615" y="4260187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9" name="Rounded Rectangle 28"/>
          <p:cNvSpPr/>
          <p:nvPr/>
        </p:nvSpPr>
        <p:spPr>
          <a:xfrm>
            <a:off x="1301615" y="5143965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0" name="Rounded Rectangle 29"/>
          <p:cNvSpPr/>
          <p:nvPr/>
        </p:nvSpPr>
        <p:spPr>
          <a:xfrm>
            <a:off x="1301615" y="6027743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1326683" y="2444486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339601" y="332529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337021" y="420609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334441" y="51024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331861" y="598320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1301867" y="1611825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1329263" y="1563680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graphicFrame>
        <p:nvGraphicFramePr>
          <p:cNvPr id="49" name="Tabel 2">
            <a:extLst>
              <a:ext uri="{FF2B5EF4-FFF2-40B4-BE49-F238E27FC236}">
                <a16:creationId xmlns:a16="http://schemas.microsoft.com/office/drawing/2014/main" id="{F394CCF6-F059-48AC-8E42-0A40956153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9805142"/>
              </p:ext>
            </p:extLst>
          </p:nvPr>
        </p:nvGraphicFramePr>
        <p:xfrm>
          <a:off x="1810961" y="1456262"/>
          <a:ext cx="9344720" cy="5268553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978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90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0528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155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7780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4154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2342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9594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0" name="Picture 49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544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-21367215" y="6488668"/>
            <a:ext cx="21367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13:30 – 13:55</a:t>
            </a:r>
            <a:r>
              <a:rPr lang="nl-BE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inzwemmen (DDAT, MEGA &amp; WLW</a:t>
            </a:r>
            <a:r>
              <a:rPr lang="nl-BE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 //</a:t>
            </a:r>
            <a:r>
              <a: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13:55 – 14:20</a:t>
            </a:r>
            <a:r>
              <a: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inzwemmen</a:t>
            </a:r>
            <a:r>
              <a: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(AART, CNBA, CNSN, DIZV, HN &amp; WSD)  //</a:t>
            </a:r>
            <a:r>
              <a:rPr lang="nl-BE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nl-BE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14:30</a:t>
            </a:r>
            <a:r>
              <a:rPr lang="nl-BE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begin wedstrijd (3 oproepkamers)  #succes iedereen ...</a:t>
            </a:r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itle 6">
            <a:extLst>
              <a:ext uri="{FF2B5EF4-FFF2-40B4-BE49-F238E27FC236}">
                <a16:creationId xmlns:a16="http://schemas.microsoft.com/office/drawing/2014/main" id="{D48492F5-2BF5-44C3-B50C-F348020053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4758" y="2922543"/>
            <a:ext cx="10979309" cy="3001640"/>
          </a:xfrm>
        </p:spPr>
        <p:txBody>
          <a:bodyPr/>
          <a:lstStyle/>
          <a:p>
            <a:pPr algn="ctr"/>
            <a:r>
              <a:rPr lang="en-US" sz="9600" dirty="0"/>
              <a:t>MIDDAGPAUZE</a:t>
            </a:r>
            <a:r>
              <a:rPr lang="en-US" sz="4800" dirty="0"/>
              <a:t/>
            </a:r>
            <a:br>
              <a:rPr lang="en-US" sz="4800" dirty="0"/>
            </a:br>
            <a:endParaRPr lang="sv-SE" sz="48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6" y="125457"/>
            <a:ext cx="1770463" cy="1196004"/>
          </a:xfrm>
          <a:prstGeom prst="rect">
            <a:avLst/>
          </a:prstGeom>
        </p:spPr>
      </p:pic>
      <p:sp>
        <p:nvSpPr>
          <p:cNvPr id="14" name="Title 6">
            <a:extLst>
              <a:ext uri="{FF2B5EF4-FFF2-40B4-BE49-F238E27FC236}">
                <a16:creationId xmlns:a16="http://schemas.microsoft.com/office/drawing/2014/main" id="{D2183E17-6BAE-4B5C-A5D3-682CB4D7CC8C}"/>
              </a:ext>
            </a:extLst>
          </p:cNvPr>
          <p:cNvSpPr txBox="1">
            <a:spLocks/>
          </p:cNvSpPr>
          <p:nvPr/>
        </p:nvSpPr>
        <p:spPr>
          <a:xfrm>
            <a:off x="604757" y="3058719"/>
            <a:ext cx="10979309" cy="300164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dirty="0" err="1" smtClean="0"/>
              <a:t>Medailles</a:t>
            </a:r>
            <a:r>
              <a:rPr lang="en-US" dirty="0" smtClean="0"/>
              <a:t> Event 1 – 10 &amp; Team Race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5500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6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6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11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 smtClean="0"/>
              <a:t>4x50m </a:t>
            </a:r>
            <a:r>
              <a:rPr lang="en-US" sz="4800" dirty="0" err="1" smtClean="0"/>
              <a:t>Vrije</a:t>
            </a:r>
            <a:r>
              <a:rPr lang="en-US" sz="4800" dirty="0" smtClean="0"/>
              <a:t> slag </a:t>
            </a:r>
            <a:r>
              <a:rPr lang="en-US" sz="4800" dirty="0"/>
              <a:t>- </a:t>
            </a:r>
            <a:r>
              <a:rPr lang="en-US" sz="4800" dirty="0" err="1" smtClean="0"/>
              <a:t>Eendjes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6" y="125457"/>
            <a:ext cx="1770463" cy="119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67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 smtClean="0">
                <a:solidFill>
                  <a:schemeClr val="bg1"/>
                </a:solidFill>
              </a:rPr>
              <a:t>EVENT 11: 4x50m vrije slag - Eendjes</a:t>
            </a:r>
            <a:r>
              <a:rPr lang="nl-BE" dirty="0" smtClean="0">
                <a:solidFill>
                  <a:schemeClr val="bg1"/>
                </a:solidFill>
              </a:rPr>
              <a:t/>
            </a:r>
            <a:br>
              <a:rPr lang="nl-BE" dirty="0" smtClean="0">
                <a:solidFill>
                  <a:schemeClr val="bg1"/>
                </a:solidFill>
              </a:rPr>
            </a:br>
            <a:r>
              <a:rPr lang="nl-BE" dirty="0" smtClean="0">
                <a:solidFill>
                  <a:schemeClr val="bg1"/>
                </a:solidFill>
              </a:rPr>
              <a:t>SERIE </a:t>
            </a:r>
            <a:r>
              <a:rPr lang="nl-BE" dirty="0">
                <a:solidFill>
                  <a:schemeClr val="bg1"/>
                </a:solidFill>
              </a:rPr>
              <a:t>1 van </a:t>
            </a:r>
            <a:r>
              <a:rPr lang="nl-BE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!Projects\02. SBMC\02. Pictures &amp; Graphics\00. Swimming Pool Templates\25M_6L_Full@2x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371" y="1441855"/>
            <a:ext cx="10656000" cy="5298201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301614" y="2495603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7" name="Rounded Rectangle 26"/>
          <p:cNvSpPr/>
          <p:nvPr/>
        </p:nvSpPr>
        <p:spPr>
          <a:xfrm>
            <a:off x="1301614" y="3376409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8" name="Rounded Rectangle 27"/>
          <p:cNvSpPr/>
          <p:nvPr/>
        </p:nvSpPr>
        <p:spPr>
          <a:xfrm>
            <a:off x="1301615" y="4260187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9" name="Rounded Rectangle 28"/>
          <p:cNvSpPr/>
          <p:nvPr/>
        </p:nvSpPr>
        <p:spPr>
          <a:xfrm>
            <a:off x="1301615" y="5143965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0" name="Rounded Rectangle 29"/>
          <p:cNvSpPr/>
          <p:nvPr/>
        </p:nvSpPr>
        <p:spPr>
          <a:xfrm>
            <a:off x="1301615" y="6027743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1326683" y="2444486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339601" y="332529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337021" y="420609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334441" y="51024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331861" y="598320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1301867" y="1611825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1329263" y="1563680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graphicFrame>
        <p:nvGraphicFramePr>
          <p:cNvPr id="49" name="Tabel 2">
            <a:extLst>
              <a:ext uri="{FF2B5EF4-FFF2-40B4-BE49-F238E27FC236}">
                <a16:creationId xmlns:a16="http://schemas.microsoft.com/office/drawing/2014/main" id="{F394CCF6-F059-48AC-8E42-0A40956153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9805142"/>
              </p:ext>
            </p:extLst>
          </p:nvPr>
        </p:nvGraphicFramePr>
        <p:xfrm>
          <a:off x="1810961" y="1456262"/>
          <a:ext cx="9344720" cy="5268553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978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90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0528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155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7780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4154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2342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9594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0" name="Picture 49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36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12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100m </a:t>
            </a:r>
            <a:r>
              <a:rPr lang="en-US" sz="4800" dirty="0" err="1" smtClean="0"/>
              <a:t>Wisselslag</a:t>
            </a:r>
            <a:r>
              <a:rPr lang="en-US" sz="4800" dirty="0" smtClean="0"/>
              <a:t> </a:t>
            </a:r>
            <a:r>
              <a:rPr lang="en-US" sz="4800" dirty="0"/>
              <a:t>- </a:t>
            </a:r>
            <a:r>
              <a:rPr lang="en-US" sz="4800" dirty="0" smtClean="0"/>
              <a:t>Dames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6" y="125457"/>
            <a:ext cx="1770463" cy="11960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 smtClean="0">
                <a:solidFill>
                  <a:schemeClr val="bg1"/>
                </a:solidFill>
              </a:rPr>
              <a:t>EVENT 12: 100m wisselslag - Dames</a:t>
            </a:r>
            <a:r>
              <a:rPr lang="nl-BE" dirty="0" smtClean="0">
                <a:solidFill>
                  <a:schemeClr val="bg1"/>
                </a:solidFill>
              </a:rPr>
              <a:t/>
            </a:r>
            <a:br>
              <a:rPr lang="nl-BE" dirty="0" smtClean="0">
                <a:solidFill>
                  <a:schemeClr val="bg1"/>
                </a:solidFill>
              </a:rPr>
            </a:br>
            <a:r>
              <a:rPr lang="nl-BE" dirty="0" smtClean="0">
                <a:solidFill>
                  <a:schemeClr val="bg1"/>
                </a:solidFill>
              </a:rPr>
              <a:t>SERIE </a:t>
            </a:r>
            <a:r>
              <a:rPr lang="nl-BE" dirty="0">
                <a:solidFill>
                  <a:schemeClr val="bg1"/>
                </a:solidFill>
              </a:rPr>
              <a:t>1 van </a:t>
            </a:r>
            <a:r>
              <a:rPr lang="nl-BE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!Projects\02. SBMC\02. Pictures &amp; Graphics\00. Swimming Pool Templates\25M_6L_Full@2x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371" y="1441855"/>
            <a:ext cx="10656000" cy="5298201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301614" y="2495603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7" name="Rounded Rectangle 26"/>
          <p:cNvSpPr/>
          <p:nvPr/>
        </p:nvSpPr>
        <p:spPr>
          <a:xfrm>
            <a:off x="1301614" y="3376409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8" name="Rounded Rectangle 27"/>
          <p:cNvSpPr/>
          <p:nvPr/>
        </p:nvSpPr>
        <p:spPr>
          <a:xfrm>
            <a:off x="1301615" y="4260187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9" name="Rounded Rectangle 28"/>
          <p:cNvSpPr/>
          <p:nvPr/>
        </p:nvSpPr>
        <p:spPr>
          <a:xfrm>
            <a:off x="1301615" y="5143965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0" name="Rounded Rectangle 29"/>
          <p:cNvSpPr/>
          <p:nvPr/>
        </p:nvSpPr>
        <p:spPr>
          <a:xfrm>
            <a:off x="1301615" y="6027743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1326683" y="2444486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339601" y="332529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337021" y="420609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334441" y="51024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331861" y="598320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1301867" y="1611825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1329263" y="1563680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graphicFrame>
        <p:nvGraphicFramePr>
          <p:cNvPr id="49" name="Tabel 2">
            <a:extLst>
              <a:ext uri="{FF2B5EF4-FFF2-40B4-BE49-F238E27FC236}">
                <a16:creationId xmlns:a16="http://schemas.microsoft.com/office/drawing/2014/main" id="{F394CCF6-F059-48AC-8E42-0A40956153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9805142"/>
              </p:ext>
            </p:extLst>
          </p:nvPr>
        </p:nvGraphicFramePr>
        <p:xfrm>
          <a:off x="1810961" y="1456262"/>
          <a:ext cx="9344720" cy="5268553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978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90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0528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155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7780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4154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2342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9594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0" name="Picture 49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827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13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100m </a:t>
            </a:r>
            <a:r>
              <a:rPr lang="en-US" sz="4800" dirty="0" err="1"/>
              <a:t>Rugslag</a:t>
            </a:r>
            <a:r>
              <a:rPr lang="en-US" sz="4800" dirty="0"/>
              <a:t> - </a:t>
            </a:r>
            <a:r>
              <a:rPr lang="en-US" sz="4800" dirty="0" err="1" smtClean="0"/>
              <a:t>Heren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6" y="125457"/>
            <a:ext cx="1770463" cy="119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397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 smtClean="0">
                <a:solidFill>
                  <a:schemeClr val="bg1"/>
                </a:solidFill>
              </a:rPr>
              <a:t>EVENT 13: 100m rugslag - Heren</a:t>
            </a:r>
            <a:r>
              <a:rPr lang="nl-BE" dirty="0" smtClean="0">
                <a:solidFill>
                  <a:schemeClr val="bg1"/>
                </a:solidFill>
              </a:rPr>
              <a:t/>
            </a:r>
            <a:br>
              <a:rPr lang="nl-BE" dirty="0" smtClean="0">
                <a:solidFill>
                  <a:schemeClr val="bg1"/>
                </a:solidFill>
              </a:rPr>
            </a:br>
            <a:r>
              <a:rPr lang="nl-BE" dirty="0" smtClean="0">
                <a:solidFill>
                  <a:schemeClr val="bg1"/>
                </a:solidFill>
              </a:rPr>
              <a:t>SERIE </a:t>
            </a:r>
            <a:r>
              <a:rPr lang="nl-BE" dirty="0">
                <a:solidFill>
                  <a:schemeClr val="bg1"/>
                </a:solidFill>
              </a:rPr>
              <a:t>1 van </a:t>
            </a:r>
            <a:r>
              <a:rPr lang="nl-BE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!Projects\02. SBMC\02. Pictures &amp; Graphics\00. Swimming Pool Templates\25M_6L_Full@2x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371" y="1441855"/>
            <a:ext cx="10656000" cy="5298201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301614" y="2495603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7" name="Rounded Rectangle 26"/>
          <p:cNvSpPr/>
          <p:nvPr/>
        </p:nvSpPr>
        <p:spPr>
          <a:xfrm>
            <a:off x="1301614" y="3376409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8" name="Rounded Rectangle 27"/>
          <p:cNvSpPr/>
          <p:nvPr/>
        </p:nvSpPr>
        <p:spPr>
          <a:xfrm>
            <a:off x="1301615" y="4260187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9" name="Rounded Rectangle 28"/>
          <p:cNvSpPr/>
          <p:nvPr/>
        </p:nvSpPr>
        <p:spPr>
          <a:xfrm>
            <a:off x="1301615" y="5143965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0" name="Rounded Rectangle 29"/>
          <p:cNvSpPr/>
          <p:nvPr/>
        </p:nvSpPr>
        <p:spPr>
          <a:xfrm>
            <a:off x="1301615" y="6027743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1326683" y="2444486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339601" y="332529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337021" y="420609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334441" y="51024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331861" y="598320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1301867" y="1611825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1329263" y="1563680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graphicFrame>
        <p:nvGraphicFramePr>
          <p:cNvPr id="49" name="Tabel 2">
            <a:extLst>
              <a:ext uri="{FF2B5EF4-FFF2-40B4-BE49-F238E27FC236}">
                <a16:creationId xmlns:a16="http://schemas.microsoft.com/office/drawing/2014/main" id="{F394CCF6-F059-48AC-8E42-0A40956153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9805142"/>
              </p:ext>
            </p:extLst>
          </p:nvPr>
        </p:nvGraphicFramePr>
        <p:xfrm>
          <a:off x="1810961" y="1456262"/>
          <a:ext cx="9344720" cy="5268553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978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90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0528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155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7780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4154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2342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9594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0" name="Picture 49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43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14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100m </a:t>
            </a:r>
            <a:r>
              <a:rPr lang="en-US" sz="4800" dirty="0" err="1" smtClean="0"/>
              <a:t>Rugslag</a:t>
            </a:r>
            <a:r>
              <a:rPr lang="en-US" sz="4800" dirty="0" smtClean="0"/>
              <a:t> </a:t>
            </a:r>
            <a:r>
              <a:rPr lang="en-US" sz="4800" dirty="0"/>
              <a:t>- </a:t>
            </a:r>
            <a:r>
              <a:rPr lang="en-US" sz="4800" dirty="0" smtClean="0"/>
              <a:t>Dames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6" y="125457"/>
            <a:ext cx="1770463" cy="119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322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 smtClean="0">
                <a:solidFill>
                  <a:schemeClr val="bg1"/>
                </a:solidFill>
              </a:rPr>
              <a:t>EVENT 14: 100m rugslag - Dames</a:t>
            </a:r>
            <a:r>
              <a:rPr lang="nl-BE" dirty="0" smtClean="0">
                <a:solidFill>
                  <a:schemeClr val="bg1"/>
                </a:solidFill>
              </a:rPr>
              <a:t/>
            </a:r>
            <a:br>
              <a:rPr lang="nl-BE" dirty="0" smtClean="0">
                <a:solidFill>
                  <a:schemeClr val="bg1"/>
                </a:solidFill>
              </a:rPr>
            </a:br>
            <a:r>
              <a:rPr lang="nl-BE" dirty="0" smtClean="0">
                <a:solidFill>
                  <a:schemeClr val="bg1"/>
                </a:solidFill>
              </a:rPr>
              <a:t>SERIE </a:t>
            </a:r>
            <a:r>
              <a:rPr lang="nl-BE" dirty="0">
                <a:solidFill>
                  <a:schemeClr val="bg1"/>
                </a:solidFill>
              </a:rPr>
              <a:t>1 van </a:t>
            </a:r>
            <a:r>
              <a:rPr lang="nl-BE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!Projects\02. SBMC\02. Pictures &amp; Graphics\00. Swimming Pool Templates\25M_6L_Full@2x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371" y="1441855"/>
            <a:ext cx="10656000" cy="5298201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301614" y="2495603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7" name="Rounded Rectangle 26"/>
          <p:cNvSpPr/>
          <p:nvPr/>
        </p:nvSpPr>
        <p:spPr>
          <a:xfrm>
            <a:off x="1301614" y="3376409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8" name="Rounded Rectangle 27"/>
          <p:cNvSpPr/>
          <p:nvPr/>
        </p:nvSpPr>
        <p:spPr>
          <a:xfrm>
            <a:off x="1301615" y="4260187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9" name="Rounded Rectangle 28"/>
          <p:cNvSpPr/>
          <p:nvPr/>
        </p:nvSpPr>
        <p:spPr>
          <a:xfrm>
            <a:off x="1301615" y="5143965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0" name="Rounded Rectangle 29"/>
          <p:cNvSpPr/>
          <p:nvPr/>
        </p:nvSpPr>
        <p:spPr>
          <a:xfrm>
            <a:off x="1301615" y="6027743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1326683" y="2444486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339601" y="332529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337021" y="420609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334441" y="51024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331861" y="598320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1301867" y="1611825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1329263" y="1563680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graphicFrame>
        <p:nvGraphicFramePr>
          <p:cNvPr id="49" name="Tabel 2">
            <a:extLst>
              <a:ext uri="{FF2B5EF4-FFF2-40B4-BE49-F238E27FC236}">
                <a16:creationId xmlns:a16="http://schemas.microsoft.com/office/drawing/2014/main" id="{F394CCF6-F059-48AC-8E42-0A40956153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9805142"/>
              </p:ext>
            </p:extLst>
          </p:nvPr>
        </p:nvGraphicFramePr>
        <p:xfrm>
          <a:off x="1810961" y="1456262"/>
          <a:ext cx="9344720" cy="5268553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978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90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0528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155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7780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4154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2342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9594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0" name="Picture 49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65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15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100m </a:t>
            </a:r>
            <a:r>
              <a:rPr lang="en-US" sz="4800" dirty="0" err="1"/>
              <a:t>Schoolslag</a:t>
            </a:r>
            <a:r>
              <a:rPr lang="en-US" sz="4800" dirty="0"/>
              <a:t> - </a:t>
            </a:r>
            <a:r>
              <a:rPr lang="en-US" sz="4800" dirty="0" err="1" smtClean="0"/>
              <a:t>Heren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6" y="125457"/>
            <a:ext cx="1770463" cy="119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864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 smtClean="0">
                <a:solidFill>
                  <a:schemeClr val="bg1"/>
                </a:solidFill>
              </a:rPr>
              <a:t>EVENT 15: 100m schoolslag - Heren</a:t>
            </a:r>
            <a:r>
              <a:rPr lang="nl-BE" dirty="0" smtClean="0">
                <a:solidFill>
                  <a:schemeClr val="bg1"/>
                </a:solidFill>
              </a:rPr>
              <a:t/>
            </a:r>
            <a:br>
              <a:rPr lang="nl-BE" dirty="0" smtClean="0">
                <a:solidFill>
                  <a:schemeClr val="bg1"/>
                </a:solidFill>
              </a:rPr>
            </a:br>
            <a:r>
              <a:rPr lang="nl-BE" dirty="0" smtClean="0">
                <a:solidFill>
                  <a:schemeClr val="bg1"/>
                </a:solidFill>
              </a:rPr>
              <a:t>SERIE </a:t>
            </a:r>
            <a:r>
              <a:rPr lang="nl-BE" dirty="0">
                <a:solidFill>
                  <a:schemeClr val="bg1"/>
                </a:solidFill>
              </a:rPr>
              <a:t>1 van </a:t>
            </a:r>
            <a:r>
              <a:rPr lang="nl-BE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!Projects\02. SBMC\02. Pictures &amp; Graphics\00. Swimming Pool Templates\25M_6L_Full@2x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371" y="1441855"/>
            <a:ext cx="10656000" cy="5298201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301614" y="2495603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7" name="Rounded Rectangle 26"/>
          <p:cNvSpPr/>
          <p:nvPr/>
        </p:nvSpPr>
        <p:spPr>
          <a:xfrm>
            <a:off x="1301614" y="3376409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8" name="Rounded Rectangle 27"/>
          <p:cNvSpPr/>
          <p:nvPr/>
        </p:nvSpPr>
        <p:spPr>
          <a:xfrm>
            <a:off x="1301615" y="4260187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9" name="Rounded Rectangle 28"/>
          <p:cNvSpPr/>
          <p:nvPr/>
        </p:nvSpPr>
        <p:spPr>
          <a:xfrm>
            <a:off x="1301615" y="5143965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0" name="Rounded Rectangle 29"/>
          <p:cNvSpPr/>
          <p:nvPr/>
        </p:nvSpPr>
        <p:spPr>
          <a:xfrm>
            <a:off x="1301615" y="6027743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1326683" y="2444486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339601" y="332529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337021" y="420609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334441" y="51024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331861" y="598320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1301867" y="1611825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1329263" y="1563680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graphicFrame>
        <p:nvGraphicFramePr>
          <p:cNvPr id="49" name="Tabel 2">
            <a:extLst>
              <a:ext uri="{FF2B5EF4-FFF2-40B4-BE49-F238E27FC236}">
                <a16:creationId xmlns:a16="http://schemas.microsoft.com/office/drawing/2014/main" id="{F394CCF6-F059-48AC-8E42-0A40956153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9805142"/>
              </p:ext>
            </p:extLst>
          </p:nvPr>
        </p:nvGraphicFramePr>
        <p:xfrm>
          <a:off x="1810961" y="1456262"/>
          <a:ext cx="9344720" cy="5268553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978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90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0528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155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7780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4154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2342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9594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0" name="Picture 49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10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16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100m </a:t>
            </a:r>
            <a:r>
              <a:rPr lang="en-US" sz="4800" dirty="0" err="1" smtClean="0"/>
              <a:t>School</a:t>
            </a:r>
            <a:r>
              <a:rPr lang="en-US" sz="4800" dirty="0" err="1" smtClean="0"/>
              <a:t>slag</a:t>
            </a:r>
            <a:r>
              <a:rPr lang="en-US" sz="4800" dirty="0" smtClean="0"/>
              <a:t> </a:t>
            </a:r>
            <a:r>
              <a:rPr lang="en-US" sz="4800" dirty="0"/>
              <a:t>- </a:t>
            </a:r>
            <a:r>
              <a:rPr lang="en-US" sz="4800" dirty="0" smtClean="0"/>
              <a:t>Dames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6" y="125457"/>
            <a:ext cx="1770463" cy="119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15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 smtClean="0">
                <a:solidFill>
                  <a:schemeClr val="bg1"/>
                </a:solidFill>
              </a:rPr>
              <a:t>EVENT 16: 100m schoolslag - Dames</a:t>
            </a:r>
            <a:r>
              <a:rPr lang="nl-BE" dirty="0" smtClean="0">
                <a:solidFill>
                  <a:schemeClr val="bg1"/>
                </a:solidFill>
              </a:rPr>
              <a:t/>
            </a:r>
            <a:br>
              <a:rPr lang="nl-BE" dirty="0" smtClean="0">
                <a:solidFill>
                  <a:schemeClr val="bg1"/>
                </a:solidFill>
              </a:rPr>
            </a:br>
            <a:r>
              <a:rPr lang="nl-BE" dirty="0" smtClean="0">
                <a:solidFill>
                  <a:schemeClr val="bg1"/>
                </a:solidFill>
              </a:rPr>
              <a:t>SERIE </a:t>
            </a:r>
            <a:r>
              <a:rPr lang="nl-BE" dirty="0">
                <a:solidFill>
                  <a:schemeClr val="bg1"/>
                </a:solidFill>
              </a:rPr>
              <a:t>1 van </a:t>
            </a:r>
            <a:r>
              <a:rPr lang="nl-BE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!Projects\02. SBMC\02. Pictures &amp; Graphics\00. Swimming Pool Templates\25M_6L_Full@2x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371" y="1441855"/>
            <a:ext cx="10656000" cy="5298201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301614" y="2495603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7" name="Rounded Rectangle 26"/>
          <p:cNvSpPr/>
          <p:nvPr/>
        </p:nvSpPr>
        <p:spPr>
          <a:xfrm>
            <a:off x="1301614" y="3376409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8" name="Rounded Rectangle 27"/>
          <p:cNvSpPr/>
          <p:nvPr/>
        </p:nvSpPr>
        <p:spPr>
          <a:xfrm>
            <a:off x="1301615" y="4260187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9" name="Rounded Rectangle 28"/>
          <p:cNvSpPr/>
          <p:nvPr/>
        </p:nvSpPr>
        <p:spPr>
          <a:xfrm>
            <a:off x="1301615" y="5143965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0" name="Rounded Rectangle 29"/>
          <p:cNvSpPr/>
          <p:nvPr/>
        </p:nvSpPr>
        <p:spPr>
          <a:xfrm>
            <a:off x="1301615" y="6027743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1326683" y="2444486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339601" y="332529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337021" y="420609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334441" y="51024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331861" y="598320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1301867" y="1611825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1329263" y="1563680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graphicFrame>
        <p:nvGraphicFramePr>
          <p:cNvPr id="49" name="Tabel 2">
            <a:extLst>
              <a:ext uri="{FF2B5EF4-FFF2-40B4-BE49-F238E27FC236}">
                <a16:creationId xmlns:a16="http://schemas.microsoft.com/office/drawing/2014/main" id="{F394CCF6-F059-48AC-8E42-0A40956153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9805142"/>
              </p:ext>
            </p:extLst>
          </p:nvPr>
        </p:nvGraphicFramePr>
        <p:xfrm>
          <a:off x="1810961" y="1456262"/>
          <a:ext cx="9344720" cy="5268553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978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90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0528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155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7780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4154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2342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9594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0" name="Picture 49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39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/>
            </a:r>
            <a:br>
              <a:rPr lang="en-US" sz="4800" dirty="0"/>
            </a:br>
            <a:r>
              <a:rPr lang="en-US" sz="9600" dirty="0"/>
              <a:t>PAUZE</a:t>
            </a:r>
            <a:r>
              <a:rPr lang="en-US" sz="4800" dirty="0"/>
              <a:t/>
            </a:r>
            <a:br>
              <a:rPr lang="en-US" sz="4800" dirty="0"/>
            </a:b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sp>
        <p:nvSpPr>
          <p:cNvPr id="9" name="Title 6">
            <a:extLst>
              <a:ext uri="{FF2B5EF4-FFF2-40B4-BE49-F238E27FC236}">
                <a16:creationId xmlns:a16="http://schemas.microsoft.com/office/drawing/2014/main" id="{82354006-D7BE-4109-8593-CE35075C3074}"/>
              </a:ext>
            </a:extLst>
          </p:cNvPr>
          <p:cNvSpPr txBox="1">
            <a:spLocks/>
          </p:cNvSpPr>
          <p:nvPr/>
        </p:nvSpPr>
        <p:spPr>
          <a:xfrm>
            <a:off x="604757" y="3058719"/>
            <a:ext cx="10979309" cy="300164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dirty="0" err="1"/>
              <a:t>Inzwemmen</a:t>
            </a:r>
            <a:r>
              <a:rPr lang="en-US" dirty="0"/>
              <a:t> NIET </a:t>
            </a:r>
            <a:r>
              <a:rPr lang="en-US" dirty="0" err="1"/>
              <a:t>mogelijk</a:t>
            </a:r>
            <a:r>
              <a:rPr lang="en-US" dirty="0"/>
              <a:t> !</a:t>
            </a:r>
            <a:endParaRPr lang="sv-S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6" y="125457"/>
            <a:ext cx="1770463" cy="119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15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17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100m </a:t>
            </a:r>
            <a:r>
              <a:rPr lang="en-US" sz="4800" dirty="0" err="1" smtClean="0"/>
              <a:t>Wisselslag</a:t>
            </a:r>
            <a:r>
              <a:rPr lang="en-US" sz="4800" dirty="0" smtClean="0"/>
              <a:t> </a:t>
            </a:r>
            <a:r>
              <a:rPr lang="en-US" sz="4800" dirty="0"/>
              <a:t>- </a:t>
            </a:r>
            <a:r>
              <a:rPr lang="en-US" sz="4800" dirty="0" err="1" smtClean="0"/>
              <a:t>Eendjes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6" y="125457"/>
            <a:ext cx="1770463" cy="119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99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 smtClean="0">
                <a:solidFill>
                  <a:schemeClr val="bg1"/>
                </a:solidFill>
              </a:rPr>
              <a:t>EVENT 17: 100m wisselslag - Eendjes</a:t>
            </a:r>
            <a:r>
              <a:rPr lang="nl-BE" dirty="0" smtClean="0">
                <a:solidFill>
                  <a:schemeClr val="bg1"/>
                </a:solidFill>
              </a:rPr>
              <a:t/>
            </a:r>
            <a:br>
              <a:rPr lang="nl-BE" dirty="0" smtClean="0">
                <a:solidFill>
                  <a:schemeClr val="bg1"/>
                </a:solidFill>
              </a:rPr>
            </a:br>
            <a:r>
              <a:rPr lang="nl-BE" dirty="0" smtClean="0">
                <a:solidFill>
                  <a:schemeClr val="bg1"/>
                </a:solidFill>
              </a:rPr>
              <a:t>SERIE </a:t>
            </a:r>
            <a:r>
              <a:rPr lang="nl-BE" dirty="0">
                <a:solidFill>
                  <a:schemeClr val="bg1"/>
                </a:solidFill>
              </a:rPr>
              <a:t>1 van </a:t>
            </a:r>
            <a:r>
              <a:rPr lang="nl-BE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!Projects\02. SBMC\02. Pictures &amp; Graphics\00. Swimming Pool Templates\25M_6L_Full@2x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371" y="1441855"/>
            <a:ext cx="10656000" cy="5298201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301614" y="2495603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7" name="Rounded Rectangle 26"/>
          <p:cNvSpPr/>
          <p:nvPr/>
        </p:nvSpPr>
        <p:spPr>
          <a:xfrm>
            <a:off x="1301614" y="3376409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8" name="Rounded Rectangle 27"/>
          <p:cNvSpPr/>
          <p:nvPr/>
        </p:nvSpPr>
        <p:spPr>
          <a:xfrm>
            <a:off x="1301615" y="4260187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9" name="Rounded Rectangle 28"/>
          <p:cNvSpPr/>
          <p:nvPr/>
        </p:nvSpPr>
        <p:spPr>
          <a:xfrm>
            <a:off x="1301615" y="5143965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0" name="Rounded Rectangle 29"/>
          <p:cNvSpPr/>
          <p:nvPr/>
        </p:nvSpPr>
        <p:spPr>
          <a:xfrm>
            <a:off x="1301615" y="6027743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1326683" y="2444486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339601" y="332529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337021" y="420609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334441" y="51024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331861" y="598320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1301867" y="1611825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1329263" y="1563680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graphicFrame>
        <p:nvGraphicFramePr>
          <p:cNvPr id="49" name="Tabel 2">
            <a:extLst>
              <a:ext uri="{FF2B5EF4-FFF2-40B4-BE49-F238E27FC236}">
                <a16:creationId xmlns:a16="http://schemas.microsoft.com/office/drawing/2014/main" id="{F394CCF6-F059-48AC-8E42-0A40956153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9805142"/>
              </p:ext>
            </p:extLst>
          </p:nvPr>
        </p:nvGraphicFramePr>
        <p:xfrm>
          <a:off x="1810961" y="1456262"/>
          <a:ext cx="9344720" cy="5268553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978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90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0528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155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7780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4154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2342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9594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0" name="Picture 49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368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18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100m </a:t>
            </a:r>
            <a:r>
              <a:rPr lang="en-US" sz="4800" dirty="0" err="1" smtClean="0"/>
              <a:t>Wisselslag</a:t>
            </a:r>
            <a:r>
              <a:rPr lang="en-US" sz="4800" dirty="0" smtClean="0"/>
              <a:t> </a:t>
            </a:r>
            <a:r>
              <a:rPr lang="en-US" sz="4800" dirty="0"/>
              <a:t>- </a:t>
            </a:r>
            <a:r>
              <a:rPr lang="en-US" sz="4800" dirty="0" err="1"/>
              <a:t>Heren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6" y="125457"/>
            <a:ext cx="1770463" cy="119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09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 smtClean="0">
                <a:solidFill>
                  <a:schemeClr val="bg1"/>
                </a:solidFill>
              </a:rPr>
              <a:t>EVENT 18: 100m wisselslag - Heren</a:t>
            </a:r>
            <a:r>
              <a:rPr lang="nl-BE" dirty="0" smtClean="0">
                <a:solidFill>
                  <a:schemeClr val="bg1"/>
                </a:solidFill>
              </a:rPr>
              <a:t/>
            </a:r>
            <a:br>
              <a:rPr lang="nl-BE" dirty="0" smtClean="0">
                <a:solidFill>
                  <a:schemeClr val="bg1"/>
                </a:solidFill>
              </a:rPr>
            </a:br>
            <a:r>
              <a:rPr lang="nl-BE" dirty="0" smtClean="0">
                <a:solidFill>
                  <a:schemeClr val="bg1"/>
                </a:solidFill>
              </a:rPr>
              <a:t>SERIE </a:t>
            </a:r>
            <a:r>
              <a:rPr lang="nl-BE" dirty="0">
                <a:solidFill>
                  <a:schemeClr val="bg1"/>
                </a:solidFill>
              </a:rPr>
              <a:t>1 van </a:t>
            </a:r>
            <a:r>
              <a:rPr lang="nl-BE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!Projects\02. SBMC\02. Pictures &amp; Graphics\00. Swimming Pool Templates\25M_6L_Full@2x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371" y="1441855"/>
            <a:ext cx="10656000" cy="5298201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301614" y="2495603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7" name="Rounded Rectangle 26"/>
          <p:cNvSpPr/>
          <p:nvPr/>
        </p:nvSpPr>
        <p:spPr>
          <a:xfrm>
            <a:off x="1301614" y="3376409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8" name="Rounded Rectangle 27"/>
          <p:cNvSpPr/>
          <p:nvPr/>
        </p:nvSpPr>
        <p:spPr>
          <a:xfrm>
            <a:off x="1301615" y="4260187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9" name="Rounded Rectangle 28"/>
          <p:cNvSpPr/>
          <p:nvPr/>
        </p:nvSpPr>
        <p:spPr>
          <a:xfrm>
            <a:off x="1301615" y="5143965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0" name="Rounded Rectangle 29"/>
          <p:cNvSpPr/>
          <p:nvPr/>
        </p:nvSpPr>
        <p:spPr>
          <a:xfrm>
            <a:off x="1301615" y="6027743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1326683" y="2444486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339601" y="332529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337021" y="420609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334441" y="51024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331861" y="598320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1301867" y="1611825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1329263" y="1563680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graphicFrame>
        <p:nvGraphicFramePr>
          <p:cNvPr id="49" name="Tabel 2">
            <a:extLst>
              <a:ext uri="{FF2B5EF4-FFF2-40B4-BE49-F238E27FC236}">
                <a16:creationId xmlns:a16="http://schemas.microsoft.com/office/drawing/2014/main" id="{F394CCF6-F059-48AC-8E42-0A40956153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9805142"/>
              </p:ext>
            </p:extLst>
          </p:nvPr>
        </p:nvGraphicFramePr>
        <p:xfrm>
          <a:off x="1810961" y="1456262"/>
          <a:ext cx="9344720" cy="5268553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978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90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0528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155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7780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4154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2342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9594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0" name="Picture 49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816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19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100m </a:t>
            </a:r>
            <a:r>
              <a:rPr lang="en-US" sz="4800" dirty="0" err="1" smtClean="0"/>
              <a:t>Vlinderslag</a:t>
            </a:r>
            <a:r>
              <a:rPr lang="en-US" sz="4800" dirty="0" smtClean="0"/>
              <a:t> </a:t>
            </a:r>
            <a:r>
              <a:rPr lang="en-US" sz="4800" dirty="0"/>
              <a:t>- Dames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6" y="125457"/>
            <a:ext cx="1770463" cy="119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681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 smtClean="0">
                <a:solidFill>
                  <a:schemeClr val="bg1"/>
                </a:solidFill>
              </a:rPr>
              <a:t>EVENT 19: 100m vlinderslag - Dames</a:t>
            </a:r>
            <a:r>
              <a:rPr lang="nl-BE" dirty="0" smtClean="0">
                <a:solidFill>
                  <a:schemeClr val="bg1"/>
                </a:solidFill>
              </a:rPr>
              <a:t/>
            </a:r>
            <a:br>
              <a:rPr lang="nl-BE" dirty="0" smtClean="0">
                <a:solidFill>
                  <a:schemeClr val="bg1"/>
                </a:solidFill>
              </a:rPr>
            </a:br>
            <a:r>
              <a:rPr lang="nl-BE" dirty="0" smtClean="0">
                <a:solidFill>
                  <a:schemeClr val="bg1"/>
                </a:solidFill>
              </a:rPr>
              <a:t>SERIE </a:t>
            </a:r>
            <a:r>
              <a:rPr lang="nl-BE" dirty="0">
                <a:solidFill>
                  <a:schemeClr val="bg1"/>
                </a:solidFill>
              </a:rPr>
              <a:t>1 van </a:t>
            </a:r>
            <a:r>
              <a:rPr lang="nl-BE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!Projects\02. SBMC\02. Pictures &amp; Graphics\00. Swimming Pool Templates\25M_6L_Full@2x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371" y="1441855"/>
            <a:ext cx="10656000" cy="5298201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301614" y="2495603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7" name="Rounded Rectangle 26"/>
          <p:cNvSpPr/>
          <p:nvPr/>
        </p:nvSpPr>
        <p:spPr>
          <a:xfrm>
            <a:off x="1301614" y="3376409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8" name="Rounded Rectangle 27"/>
          <p:cNvSpPr/>
          <p:nvPr/>
        </p:nvSpPr>
        <p:spPr>
          <a:xfrm>
            <a:off x="1301615" y="4260187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9" name="Rounded Rectangle 28"/>
          <p:cNvSpPr/>
          <p:nvPr/>
        </p:nvSpPr>
        <p:spPr>
          <a:xfrm>
            <a:off x="1301615" y="5143965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0" name="Rounded Rectangle 29"/>
          <p:cNvSpPr/>
          <p:nvPr/>
        </p:nvSpPr>
        <p:spPr>
          <a:xfrm>
            <a:off x="1301615" y="6027743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1326683" y="2444486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339601" y="332529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337021" y="420609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334441" y="51024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331861" y="598320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1301867" y="1611825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1329263" y="1563680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graphicFrame>
        <p:nvGraphicFramePr>
          <p:cNvPr id="49" name="Tabel 2">
            <a:extLst>
              <a:ext uri="{FF2B5EF4-FFF2-40B4-BE49-F238E27FC236}">
                <a16:creationId xmlns:a16="http://schemas.microsoft.com/office/drawing/2014/main" id="{F394CCF6-F059-48AC-8E42-0A40956153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9805142"/>
              </p:ext>
            </p:extLst>
          </p:nvPr>
        </p:nvGraphicFramePr>
        <p:xfrm>
          <a:off x="1810961" y="1456262"/>
          <a:ext cx="9344720" cy="5268553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978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90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0528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155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7780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4154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2342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9594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0" name="Picture 49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39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20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/>
              <a:t>100m </a:t>
            </a:r>
            <a:r>
              <a:rPr lang="en-US" sz="4800" dirty="0" err="1" smtClean="0"/>
              <a:t>Vlinderslag</a:t>
            </a:r>
            <a:r>
              <a:rPr lang="en-US" sz="4800" dirty="0" smtClean="0"/>
              <a:t> </a:t>
            </a:r>
            <a:r>
              <a:rPr lang="en-US" sz="4800" dirty="0"/>
              <a:t>- </a:t>
            </a:r>
            <a:r>
              <a:rPr lang="en-US" sz="4800" dirty="0" err="1"/>
              <a:t>Heren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6" y="125457"/>
            <a:ext cx="1770463" cy="119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057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 smtClean="0">
                <a:solidFill>
                  <a:schemeClr val="bg1"/>
                </a:solidFill>
              </a:rPr>
              <a:t>EVENT 20: 100m vlinderslag - Heren</a:t>
            </a:r>
            <a:r>
              <a:rPr lang="nl-BE" dirty="0" smtClean="0">
                <a:solidFill>
                  <a:schemeClr val="bg1"/>
                </a:solidFill>
              </a:rPr>
              <a:t/>
            </a:r>
            <a:br>
              <a:rPr lang="nl-BE" dirty="0" smtClean="0">
                <a:solidFill>
                  <a:schemeClr val="bg1"/>
                </a:solidFill>
              </a:rPr>
            </a:br>
            <a:r>
              <a:rPr lang="nl-BE" dirty="0" smtClean="0">
                <a:solidFill>
                  <a:schemeClr val="bg1"/>
                </a:solidFill>
              </a:rPr>
              <a:t>SERIE </a:t>
            </a:r>
            <a:r>
              <a:rPr lang="nl-BE" dirty="0">
                <a:solidFill>
                  <a:schemeClr val="bg1"/>
                </a:solidFill>
              </a:rPr>
              <a:t>1 van </a:t>
            </a:r>
            <a:r>
              <a:rPr lang="nl-BE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!Projects\02. SBMC\02. Pictures &amp; Graphics\00. Swimming Pool Templates\25M_6L_Full@2x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371" y="1441855"/>
            <a:ext cx="10656000" cy="5298201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301614" y="2495603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7" name="Rounded Rectangle 26"/>
          <p:cNvSpPr/>
          <p:nvPr/>
        </p:nvSpPr>
        <p:spPr>
          <a:xfrm>
            <a:off x="1301614" y="3376409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8" name="Rounded Rectangle 27"/>
          <p:cNvSpPr/>
          <p:nvPr/>
        </p:nvSpPr>
        <p:spPr>
          <a:xfrm>
            <a:off x="1301615" y="4260187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9" name="Rounded Rectangle 28"/>
          <p:cNvSpPr/>
          <p:nvPr/>
        </p:nvSpPr>
        <p:spPr>
          <a:xfrm>
            <a:off x="1301615" y="5143965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0" name="Rounded Rectangle 29"/>
          <p:cNvSpPr/>
          <p:nvPr/>
        </p:nvSpPr>
        <p:spPr>
          <a:xfrm>
            <a:off x="1301615" y="6027743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1326683" y="2444486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339601" y="332529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337021" y="420609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334441" y="51024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331861" y="598320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1301867" y="1611825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1329263" y="1563680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graphicFrame>
        <p:nvGraphicFramePr>
          <p:cNvPr id="49" name="Tabel 2">
            <a:extLst>
              <a:ext uri="{FF2B5EF4-FFF2-40B4-BE49-F238E27FC236}">
                <a16:creationId xmlns:a16="http://schemas.microsoft.com/office/drawing/2014/main" id="{F394CCF6-F059-48AC-8E42-0A40956153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9805142"/>
              </p:ext>
            </p:extLst>
          </p:nvPr>
        </p:nvGraphicFramePr>
        <p:xfrm>
          <a:off x="1810961" y="1456262"/>
          <a:ext cx="9344720" cy="5268553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978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90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0528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155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7780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4154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2342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9594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0" name="Picture 49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60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21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 smtClean="0"/>
              <a:t>100m </a:t>
            </a:r>
            <a:r>
              <a:rPr lang="en-US" sz="4800" dirty="0" err="1"/>
              <a:t>Vrije</a:t>
            </a:r>
            <a:r>
              <a:rPr lang="en-US" sz="4800" dirty="0"/>
              <a:t> slag - Dames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6" y="125457"/>
            <a:ext cx="1770463" cy="119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195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 smtClean="0">
                <a:solidFill>
                  <a:schemeClr val="bg1"/>
                </a:solidFill>
              </a:rPr>
              <a:t>EVENT 21: 100m vrije slag - Dames</a:t>
            </a:r>
            <a:r>
              <a:rPr lang="nl-BE" dirty="0" smtClean="0">
                <a:solidFill>
                  <a:schemeClr val="bg1"/>
                </a:solidFill>
              </a:rPr>
              <a:t/>
            </a:r>
            <a:br>
              <a:rPr lang="nl-BE" dirty="0" smtClean="0">
                <a:solidFill>
                  <a:schemeClr val="bg1"/>
                </a:solidFill>
              </a:rPr>
            </a:br>
            <a:r>
              <a:rPr lang="nl-BE" dirty="0" smtClean="0">
                <a:solidFill>
                  <a:schemeClr val="bg1"/>
                </a:solidFill>
              </a:rPr>
              <a:t>SERIE </a:t>
            </a:r>
            <a:r>
              <a:rPr lang="nl-BE" dirty="0">
                <a:solidFill>
                  <a:schemeClr val="bg1"/>
                </a:solidFill>
              </a:rPr>
              <a:t>1 van </a:t>
            </a:r>
            <a:r>
              <a:rPr lang="nl-BE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!Projects\02. SBMC\02. Pictures &amp; Graphics\00. Swimming Pool Templates\25M_6L_Full@2x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371" y="1441855"/>
            <a:ext cx="10656000" cy="5298201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301614" y="2495603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7" name="Rounded Rectangle 26"/>
          <p:cNvSpPr/>
          <p:nvPr/>
        </p:nvSpPr>
        <p:spPr>
          <a:xfrm>
            <a:off x="1301614" y="3376409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8" name="Rounded Rectangle 27"/>
          <p:cNvSpPr/>
          <p:nvPr/>
        </p:nvSpPr>
        <p:spPr>
          <a:xfrm>
            <a:off x="1301615" y="4260187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9" name="Rounded Rectangle 28"/>
          <p:cNvSpPr/>
          <p:nvPr/>
        </p:nvSpPr>
        <p:spPr>
          <a:xfrm>
            <a:off x="1301615" y="5143965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0" name="Rounded Rectangle 29"/>
          <p:cNvSpPr/>
          <p:nvPr/>
        </p:nvSpPr>
        <p:spPr>
          <a:xfrm>
            <a:off x="1301615" y="6027743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1326683" y="2444486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339601" y="332529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337021" y="420609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334441" y="51024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331861" y="598320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1301867" y="1611825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1329263" y="1563680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graphicFrame>
        <p:nvGraphicFramePr>
          <p:cNvPr id="49" name="Tabel 2">
            <a:extLst>
              <a:ext uri="{FF2B5EF4-FFF2-40B4-BE49-F238E27FC236}">
                <a16:creationId xmlns:a16="http://schemas.microsoft.com/office/drawing/2014/main" id="{F394CCF6-F059-48AC-8E42-0A40956153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9805142"/>
              </p:ext>
            </p:extLst>
          </p:nvPr>
        </p:nvGraphicFramePr>
        <p:xfrm>
          <a:off x="1810961" y="1456262"/>
          <a:ext cx="9344720" cy="5268553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978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90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0528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155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7780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4154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2342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9594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0" name="Picture 49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48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/>
              <a:t>22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 smtClean="0"/>
              <a:t>100m </a:t>
            </a:r>
            <a:r>
              <a:rPr lang="en-US" sz="4800" dirty="0" err="1"/>
              <a:t>Vrije</a:t>
            </a:r>
            <a:r>
              <a:rPr lang="en-US" sz="4800" dirty="0"/>
              <a:t> slag - </a:t>
            </a:r>
            <a:r>
              <a:rPr lang="en-US" sz="4800" dirty="0" err="1"/>
              <a:t>Heren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6" y="125457"/>
            <a:ext cx="1770463" cy="119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15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 smtClean="0">
                <a:solidFill>
                  <a:schemeClr val="bg1"/>
                </a:solidFill>
              </a:rPr>
              <a:t>EVENT 22: 100m vrije slag – Heren</a:t>
            </a:r>
            <a:br>
              <a:rPr lang="nl-BE" dirty="0" smtClean="0">
                <a:solidFill>
                  <a:schemeClr val="bg1"/>
                </a:solidFill>
              </a:rPr>
            </a:br>
            <a:r>
              <a:rPr lang="nl-BE" dirty="0" smtClean="0">
                <a:solidFill>
                  <a:schemeClr val="bg1"/>
                </a:solidFill>
              </a:rPr>
              <a:t>SERIE </a:t>
            </a:r>
            <a:r>
              <a:rPr lang="nl-BE" dirty="0">
                <a:solidFill>
                  <a:schemeClr val="bg1"/>
                </a:solidFill>
              </a:rPr>
              <a:t>1 van </a:t>
            </a:r>
            <a:r>
              <a:rPr lang="nl-BE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!Projects\02. SBMC\02. Pictures &amp; Graphics\00. Swimming Pool Templates\25M_6L_Full@2x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371" y="1441855"/>
            <a:ext cx="10656000" cy="5298201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301614" y="2495603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7" name="Rounded Rectangle 26"/>
          <p:cNvSpPr/>
          <p:nvPr/>
        </p:nvSpPr>
        <p:spPr>
          <a:xfrm>
            <a:off x="1301614" y="3376409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8" name="Rounded Rectangle 27"/>
          <p:cNvSpPr/>
          <p:nvPr/>
        </p:nvSpPr>
        <p:spPr>
          <a:xfrm>
            <a:off x="1301615" y="4260187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9" name="Rounded Rectangle 28"/>
          <p:cNvSpPr/>
          <p:nvPr/>
        </p:nvSpPr>
        <p:spPr>
          <a:xfrm>
            <a:off x="1301615" y="5143965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0" name="Rounded Rectangle 29"/>
          <p:cNvSpPr/>
          <p:nvPr/>
        </p:nvSpPr>
        <p:spPr>
          <a:xfrm>
            <a:off x="1301615" y="6027743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1326683" y="2444486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339601" y="332529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337021" y="420609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334441" y="51024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331861" y="598320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1301867" y="1611825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1329263" y="1563680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graphicFrame>
        <p:nvGraphicFramePr>
          <p:cNvPr id="49" name="Tabel 2">
            <a:extLst>
              <a:ext uri="{FF2B5EF4-FFF2-40B4-BE49-F238E27FC236}">
                <a16:creationId xmlns:a16="http://schemas.microsoft.com/office/drawing/2014/main" id="{F394CCF6-F059-48AC-8E42-0A40956153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9805142"/>
              </p:ext>
            </p:extLst>
          </p:nvPr>
        </p:nvGraphicFramePr>
        <p:xfrm>
          <a:off x="1810961" y="1456262"/>
          <a:ext cx="9344720" cy="5268553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978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90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0528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155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7780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4154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2342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9594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0" name="Picture 49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21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/>
            </a:r>
            <a:br>
              <a:rPr lang="en-US" sz="4800" dirty="0"/>
            </a:br>
            <a:r>
              <a:rPr lang="en-US" sz="9600" dirty="0"/>
              <a:t>PAUZE</a:t>
            </a:r>
            <a:r>
              <a:rPr lang="en-US" sz="4800" dirty="0"/>
              <a:t/>
            </a:r>
            <a:br>
              <a:rPr lang="en-US" sz="4800" dirty="0"/>
            </a:b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6" y="125457"/>
            <a:ext cx="1770463" cy="1196004"/>
          </a:xfrm>
          <a:prstGeom prst="rect">
            <a:avLst/>
          </a:prstGeom>
        </p:spPr>
      </p:pic>
      <p:sp>
        <p:nvSpPr>
          <p:cNvPr id="10" name="Title 6">
            <a:extLst>
              <a:ext uri="{FF2B5EF4-FFF2-40B4-BE49-F238E27FC236}">
                <a16:creationId xmlns:a16="http://schemas.microsoft.com/office/drawing/2014/main" id="{82354006-D7BE-4109-8593-CE35075C3074}"/>
              </a:ext>
            </a:extLst>
          </p:cNvPr>
          <p:cNvSpPr txBox="1">
            <a:spLocks/>
          </p:cNvSpPr>
          <p:nvPr/>
        </p:nvSpPr>
        <p:spPr>
          <a:xfrm>
            <a:off x="604757" y="3058719"/>
            <a:ext cx="10979309" cy="300164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dirty="0" err="1"/>
              <a:t>Inzwemmen</a:t>
            </a:r>
            <a:r>
              <a:rPr lang="en-US" dirty="0"/>
              <a:t> NIET </a:t>
            </a:r>
            <a:r>
              <a:rPr lang="en-US" dirty="0" err="1"/>
              <a:t>mogelijk</a:t>
            </a:r>
            <a:r>
              <a:rPr lang="en-US" dirty="0"/>
              <a:t> !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36195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 smtClean="0"/>
              <a:t>23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 smtClean="0"/>
              <a:t>4x100m </a:t>
            </a:r>
            <a:r>
              <a:rPr lang="en-US" sz="4800" dirty="0" err="1"/>
              <a:t>Vrije</a:t>
            </a:r>
            <a:r>
              <a:rPr lang="en-US" sz="4800" dirty="0"/>
              <a:t> slag - </a:t>
            </a:r>
            <a:r>
              <a:rPr lang="en-US" sz="4800" dirty="0" smtClean="0"/>
              <a:t>Dames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6" y="125457"/>
            <a:ext cx="1770463" cy="119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876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 smtClean="0">
                <a:solidFill>
                  <a:schemeClr val="bg1"/>
                </a:solidFill>
              </a:rPr>
              <a:t>EVENT 23: 4x100m vrije slag – Dames</a:t>
            </a:r>
            <a:br>
              <a:rPr lang="nl-BE" dirty="0" smtClean="0">
                <a:solidFill>
                  <a:schemeClr val="bg1"/>
                </a:solidFill>
              </a:rPr>
            </a:br>
            <a:r>
              <a:rPr lang="nl-BE" dirty="0" smtClean="0">
                <a:solidFill>
                  <a:schemeClr val="bg1"/>
                </a:solidFill>
              </a:rPr>
              <a:t>SERIE </a:t>
            </a:r>
            <a:r>
              <a:rPr lang="nl-BE" dirty="0">
                <a:solidFill>
                  <a:schemeClr val="bg1"/>
                </a:solidFill>
              </a:rPr>
              <a:t>1 van </a:t>
            </a:r>
            <a:r>
              <a:rPr lang="nl-BE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!Projects\02. SBMC\02. Pictures &amp; Graphics\00. Swimming Pool Templates\25M_6L_Full@2x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371" y="1441855"/>
            <a:ext cx="10656000" cy="5298201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301614" y="2495603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7" name="Rounded Rectangle 26"/>
          <p:cNvSpPr/>
          <p:nvPr/>
        </p:nvSpPr>
        <p:spPr>
          <a:xfrm>
            <a:off x="1301614" y="3376409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8" name="Rounded Rectangle 27"/>
          <p:cNvSpPr/>
          <p:nvPr/>
        </p:nvSpPr>
        <p:spPr>
          <a:xfrm>
            <a:off x="1301615" y="4260187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9" name="Rounded Rectangle 28"/>
          <p:cNvSpPr/>
          <p:nvPr/>
        </p:nvSpPr>
        <p:spPr>
          <a:xfrm>
            <a:off x="1301615" y="5143965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0" name="Rounded Rectangle 29"/>
          <p:cNvSpPr/>
          <p:nvPr/>
        </p:nvSpPr>
        <p:spPr>
          <a:xfrm>
            <a:off x="1301615" y="6027743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1326683" y="2444486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339601" y="332529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337021" y="420609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334441" y="51024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331861" y="598320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1301867" y="1611825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1329263" y="1563680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graphicFrame>
        <p:nvGraphicFramePr>
          <p:cNvPr id="49" name="Tabel 2">
            <a:extLst>
              <a:ext uri="{FF2B5EF4-FFF2-40B4-BE49-F238E27FC236}">
                <a16:creationId xmlns:a16="http://schemas.microsoft.com/office/drawing/2014/main" id="{F394CCF6-F059-48AC-8E42-0A40956153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9805142"/>
              </p:ext>
            </p:extLst>
          </p:nvPr>
        </p:nvGraphicFramePr>
        <p:xfrm>
          <a:off x="1810961" y="1456262"/>
          <a:ext cx="9344720" cy="5268553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978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90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0528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155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7780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4154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2342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9594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0" name="Picture 49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176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04758" y="1928180"/>
            <a:ext cx="10979309" cy="3001640"/>
          </a:xfrm>
        </p:spPr>
        <p:txBody>
          <a:bodyPr/>
          <a:lstStyle/>
          <a:p>
            <a:pPr algn="ctr"/>
            <a:r>
              <a:rPr lang="en-US" sz="4800" dirty="0"/>
              <a:t>EVENT</a:t>
            </a:r>
            <a:br>
              <a:rPr lang="en-US" sz="4800" dirty="0"/>
            </a:br>
            <a:r>
              <a:rPr lang="en-US" sz="9600" dirty="0" smtClean="0"/>
              <a:t>24</a:t>
            </a: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 smtClean="0"/>
              <a:t>4x100m </a:t>
            </a:r>
            <a:r>
              <a:rPr lang="en-US" sz="4800" dirty="0" err="1"/>
              <a:t>Vrije</a:t>
            </a:r>
            <a:r>
              <a:rPr lang="en-US" sz="4800" dirty="0"/>
              <a:t> slag - </a:t>
            </a:r>
            <a:r>
              <a:rPr lang="en-US" sz="4800" dirty="0" err="1" smtClean="0"/>
              <a:t>Heren</a:t>
            </a:r>
            <a:endParaRPr lang="sv-SE" sz="4800" dirty="0"/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6" y="125457"/>
            <a:ext cx="1770463" cy="119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81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17175" y="172125"/>
            <a:ext cx="9148104" cy="1096962"/>
          </a:xfrm>
        </p:spPr>
        <p:txBody>
          <a:bodyPr/>
          <a:lstStyle/>
          <a:p>
            <a:r>
              <a:rPr lang="nl-BE" dirty="0" smtClean="0">
                <a:solidFill>
                  <a:schemeClr val="bg1"/>
                </a:solidFill>
              </a:rPr>
              <a:t>EVENT 24: 4x100m vrije slag – Heren</a:t>
            </a:r>
            <a:br>
              <a:rPr lang="nl-BE" dirty="0" smtClean="0">
                <a:solidFill>
                  <a:schemeClr val="bg1"/>
                </a:solidFill>
              </a:rPr>
            </a:br>
            <a:r>
              <a:rPr lang="nl-BE" dirty="0" smtClean="0">
                <a:solidFill>
                  <a:schemeClr val="bg1"/>
                </a:solidFill>
              </a:rPr>
              <a:t>SERIE </a:t>
            </a:r>
            <a:r>
              <a:rPr lang="nl-BE" dirty="0">
                <a:solidFill>
                  <a:schemeClr val="bg1"/>
                </a:solidFill>
              </a:rPr>
              <a:t>1 van </a:t>
            </a:r>
            <a:r>
              <a:rPr lang="nl-BE" dirty="0" smtClean="0">
                <a:solidFill>
                  <a:schemeClr val="bg1"/>
                </a:solidFill>
              </a:rPr>
              <a:t>1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!Projects\02. SBMC\02. Pictures &amp; Graphics\00. Swimming Pool Templates\25M_6L_Full@2x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371" y="1441855"/>
            <a:ext cx="10656000" cy="5298201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9703236" y="3834451"/>
            <a:ext cx="4191000" cy="5127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5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301614" y="2495603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7" name="Rounded Rectangle 26"/>
          <p:cNvSpPr/>
          <p:nvPr/>
        </p:nvSpPr>
        <p:spPr>
          <a:xfrm>
            <a:off x="1301614" y="3376409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8" name="Rounded Rectangle 27"/>
          <p:cNvSpPr/>
          <p:nvPr/>
        </p:nvSpPr>
        <p:spPr>
          <a:xfrm>
            <a:off x="1301615" y="4260187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29" name="Rounded Rectangle 28"/>
          <p:cNvSpPr/>
          <p:nvPr/>
        </p:nvSpPr>
        <p:spPr>
          <a:xfrm>
            <a:off x="1301615" y="5143965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0" name="Rounded Rectangle 29"/>
          <p:cNvSpPr/>
          <p:nvPr/>
        </p:nvSpPr>
        <p:spPr>
          <a:xfrm>
            <a:off x="1301615" y="6027743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1326683" y="2444486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2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339601" y="332529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3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337021" y="420609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4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334441" y="510240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5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331861" y="598320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6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1301867" y="1611825"/>
            <a:ext cx="5536929" cy="542441"/>
          </a:xfrm>
          <a:prstGeom prst="roundRect">
            <a:avLst/>
          </a:prstGeom>
          <a:solidFill>
            <a:srgbClr val="4459F9">
              <a:alpha val="80000"/>
            </a:srgbClr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32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1329263" y="1563680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b="1" dirty="0">
                <a:solidFill>
                  <a:schemeClr val="bg1"/>
                </a:solidFill>
                <a:cs typeface="Arial" pitchFamily="34" charset="0"/>
              </a:rPr>
              <a:t>1</a:t>
            </a:r>
            <a:endParaRPr lang="en-US" sz="3600" b="1" dirty="0" err="1">
              <a:solidFill>
                <a:schemeClr val="bg1"/>
              </a:solidFill>
              <a:cs typeface="Arial" pitchFamily="34" charset="0"/>
            </a:endParaRPr>
          </a:p>
        </p:txBody>
      </p:sp>
      <p:graphicFrame>
        <p:nvGraphicFramePr>
          <p:cNvPr id="49" name="Tabel 2">
            <a:extLst>
              <a:ext uri="{FF2B5EF4-FFF2-40B4-BE49-F238E27FC236}">
                <a16:creationId xmlns:a16="http://schemas.microsoft.com/office/drawing/2014/main" id="{F394CCF6-F059-48AC-8E42-0A40956153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9805142"/>
              </p:ext>
            </p:extLst>
          </p:nvPr>
        </p:nvGraphicFramePr>
        <p:xfrm>
          <a:off x="1810961" y="1456262"/>
          <a:ext cx="9344720" cy="5268553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978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7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90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0528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155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7780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4154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2342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9594"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620" marT="762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endParaRPr lang="fr-BE" sz="3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0" name="Picture 49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97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3"/>
          <p:cNvSpPr txBox="1">
            <a:spLocks/>
          </p:cNvSpPr>
          <p:nvPr/>
        </p:nvSpPr>
        <p:spPr>
          <a:xfrm>
            <a:off x="77566" y="1441855"/>
            <a:ext cx="762296" cy="5298201"/>
          </a:xfrm>
          <a:prstGeom prst="rect">
            <a:avLst/>
          </a:prstGeom>
        </p:spPr>
        <p:txBody>
          <a:bodyPr vert="wordArtVert" lIns="0" tIns="0" rIns="0" bIns="0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CALLROOM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" name="Picture 4" descr="C:\Users\SESA334058\Documents\WLW\2016 WLW\imageedit_1_791942709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7175" y="483577"/>
            <a:ext cx="3046528" cy="347637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-21367215" y="6488668"/>
            <a:ext cx="21367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13:30 – 13:55</a:t>
            </a:r>
            <a:r>
              <a:rPr lang="nl-BE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inzwemmen (DDAT, MEGA &amp; WLW</a:t>
            </a:r>
            <a:r>
              <a:rPr lang="nl-BE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 //</a:t>
            </a:r>
            <a:r>
              <a: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13:55 – 14:20</a:t>
            </a:r>
            <a:r>
              <a: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inzwemmen</a:t>
            </a:r>
            <a:r>
              <a:rPr lang="en-U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(AART, CNBA, CNSN, DIZV, HN &amp; WSD)  //</a:t>
            </a:r>
            <a:r>
              <a:rPr lang="nl-BE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nl-BE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14:30</a:t>
            </a:r>
            <a:r>
              <a:rPr lang="nl-BE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begin wedstrijd (3 oproepkamers)  #succes iedereen ...</a:t>
            </a:r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itle 6">
            <a:extLst>
              <a:ext uri="{FF2B5EF4-FFF2-40B4-BE49-F238E27FC236}">
                <a16:creationId xmlns:a16="http://schemas.microsoft.com/office/drawing/2014/main" id="{D48492F5-2BF5-44C3-B50C-F348020053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4758" y="2922543"/>
            <a:ext cx="10979309" cy="3001640"/>
          </a:xfrm>
        </p:spPr>
        <p:txBody>
          <a:bodyPr anchor="t"/>
          <a:lstStyle/>
          <a:p>
            <a:pPr algn="ctr"/>
            <a:r>
              <a:rPr lang="en-US" sz="9600" dirty="0" smtClean="0"/>
              <a:t>EINDE</a:t>
            </a:r>
            <a:endParaRPr lang="sv-SE" sz="48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626" y="125457"/>
            <a:ext cx="1770463" cy="119600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8770DB4-8F10-4238-B206-D070C8EA07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6" y="125457"/>
            <a:ext cx="1770463" cy="1196004"/>
          </a:xfrm>
          <a:prstGeom prst="rect">
            <a:avLst/>
          </a:prstGeom>
        </p:spPr>
      </p:pic>
      <p:sp>
        <p:nvSpPr>
          <p:cNvPr id="14" name="Title 6">
            <a:extLst>
              <a:ext uri="{FF2B5EF4-FFF2-40B4-BE49-F238E27FC236}">
                <a16:creationId xmlns:a16="http://schemas.microsoft.com/office/drawing/2014/main" id="{D2183E17-6BAE-4B5C-A5D3-682CB4D7CC8C}"/>
              </a:ext>
            </a:extLst>
          </p:cNvPr>
          <p:cNvSpPr txBox="1">
            <a:spLocks/>
          </p:cNvSpPr>
          <p:nvPr/>
        </p:nvSpPr>
        <p:spPr>
          <a:xfrm>
            <a:off x="604757" y="3058719"/>
            <a:ext cx="10979309" cy="300164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en-US" dirty="0" err="1" smtClean="0"/>
              <a:t>Medailles</a:t>
            </a:r>
            <a:r>
              <a:rPr lang="en-US" dirty="0" smtClean="0"/>
              <a:t> Event 11 – 24</a:t>
            </a:r>
          </a:p>
          <a:p>
            <a:pPr algn="ctr"/>
            <a:r>
              <a:rPr lang="en-US" dirty="0" err="1" smtClean="0"/>
              <a:t>Individuele</a:t>
            </a:r>
            <a:r>
              <a:rPr lang="en-US" dirty="0" smtClean="0"/>
              <a:t> </a:t>
            </a:r>
            <a:r>
              <a:rPr lang="en-US" dirty="0" err="1" smtClean="0"/>
              <a:t>prijzen</a:t>
            </a:r>
            <a:r>
              <a:rPr lang="en-US" dirty="0" smtClean="0"/>
              <a:t> &amp; </a:t>
            </a:r>
            <a:r>
              <a:rPr lang="en-US" dirty="0" err="1" smtClean="0"/>
              <a:t>Beker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91667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6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6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SE14_16X9_EN">
  <a:themeElements>
    <a:clrScheme name="Schneider Electric">
      <a:dk1>
        <a:srgbClr val="87D200"/>
      </a:dk1>
      <a:lt1>
        <a:sysClr val="window" lastClr="FFFFFF"/>
      </a:lt1>
      <a:dk2>
        <a:srgbClr val="009530"/>
      </a:dk2>
      <a:lt2>
        <a:srgbClr val="4FA600"/>
      </a:lt2>
      <a:accent1>
        <a:srgbClr val="FFD100"/>
      </a:accent1>
      <a:accent2>
        <a:srgbClr val="E47F00"/>
      </a:accent2>
      <a:accent3>
        <a:srgbClr val="B10043"/>
      </a:accent3>
      <a:accent4>
        <a:srgbClr val="42B4E6"/>
      </a:accent4>
      <a:accent5>
        <a:srgbClr val="626469"/>
      </a:accent5>
      <a:accent6>
        <a:srgbClr val="9FA0A4"/>
      </a:accent6>
      <a:hlink>
        <a:srgbClr val="116082"/>
      </a:hlink>
      <a:folHlink>
        <a:srgbClr val="5F00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9FA0A4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dirty="0" err="1" smtClean="0">
            <a:solidFill>
              <a:srgbClr val="626469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SE14_16X9_EN</Template>
  <TotalTime>8381</TotalTime>
  <Words>656</Words>
  <Application>Microsoft Office PowerPoint</Application>
  <PresentationFormat>Custom</PresentationFormat>
  <Paragraphs>335</Paragraphs>
  <Slides>56</Slides>
  <Notes>56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9" baseType="lpstr">
      <vt:lpstr>Arial</vt:lpstr>
      <vt:lpstr>Calibri</vt:lpstr>
      <vt:lpstr>SE14_16X9_EN</vt:lpstr>
      <vt:lpstr>CALLROOM </vt:lpstr>
      <vt:lpstr>EVENT 1 200m Wisselslag - Heren</vt:lpstr>
      <vt:lpstr>EVENT 1: 200m wisselslag - Heren SERIE 1 van 1</vt:lpstr>
      <vt:lpstr>EVENT 2 100m Schoolslag - Eendjes</vt:lpstr>
      <vt:lpstr>EVENT 2: 100m schoolslag - Eendjes SERIE 1 van 1</vt:lpstr>
      <vt:lpstr>EVENT 3 50m Schoolslag - Dames</vt:lpstr>
      <vt:lpstr>EVENT 3: 50m schoolslag - Dames SERIE 1 van 1</vt:lpstr>
      <vt:lpstr>EVENT 4 50m Rugslag - Eendjes</vt:lpstr>
      <vt:lpstr>EVENT 4: 50m rugslag - Eendjes SERIE 1 van 1</vt:lpstr>
      <vt:lpstr>EVENT 5 400m Vrije slag - Heren</vt:lpstr>
      <vt:lpstr>EVENT 5: 400m vrije slag – Heren SERIE 1 van 1</vt:lpstr>
      <vt:lpstr>PAUZE </vt:lpstr>
      <vt:lpstr>EVENT 6 200m Wisselslag - Dames</vt:lpstr>
      <vt:lpstr>EVENT 6: 200m wisselslag – Dames SERIE 1 van 1</vt:lpstr>
      <vt:lpstr>EVENT 7 100m Vrije slag - Eendjes</vt:lpstr>
      <vt:lpstr>EVENT 7: 100m vrije slag – Eendjes SERIE 1 van 1</vt:lpstr>
      <vt:lpstr>EVENT 8 50m Schoolslag - Heren</vt:lpstr>
      <vt:lpstr>EVENT 8: 50m schoolslag – Heren SERIE 1 van 1</vt:lpstr>
      <vt:lpstr>EVENT 9 50m Vlinderslag - Eendjes</vt:lpstr>
      <vt:lpstr>EVENT 9: 50m vlinderslag – Eendjes SERIE 1 van 1</vt:lpstr>
      <vt:lpstr>EVENT 10 400m Vrije slag - Dames</vt:lpstr>
      <vt:lpstr>EVENT 10: 400m vrije slag – Dames SERIE 1 van 1</vt:lpstr>
      <vt:lpstr>PAUZE </vt:lpstr>
      <vt:lpstr>TEAM RACE: 200m vrije slag - Gemengd SERIE 1 van 1</vt:lpstr>
      <vt:lpstr>MIDDAGPAUZE </vt:lpstr>
      <vt:lpstr>EVENT 11 4x50m Vrije slag - Eendjes</vt:lpstr>
      <vt:lpstr>EVENT 11: 4x50m vrije slag - Eendjes SERIE 1 van 1</vt:lpstr>
      <vt:lpstr>EVENT 12 100m Wisselslag - Dames</vt:lpstr>
      <vt:lpstr>EVENT 12: 100m wisselslag - Dames SERIE 1 van 1</vt:lpstr>
      <vt:lpstr>EVENT 13 100m Rugslag - Heren</vt:lpstr>
      <vt:lpstr>EVENT 13: 100m rugslag - Heren SERIE 1 van 1</vt:lpstr>
      <vt:lpstr>EVENT 14 100m Rugslag - Dames</vt:lpstr>
      <vt:lpstr>EVENT 14: 100m rugslag - Dames SERIE 1 van 1</vt:lpstr>
      <vt:lpstr>EVENT 15 100m Schoolslag - Heren</vt:lpstr>
      <vt:lpstr>EVENT 15: 100m schoolslag - Heren SERIE 1 van 1</vt:lpstr>
      <vt:lpstr>EVENT 16 100m Schoolslag - Dames</vt:lpstr>
      <vt:lpstr>EVENT 16: 100m schoolslag - Dames SERIE 1 van 1</vt:lpstr>
      <vt:lpstr> PAUZE </vt:lpstr>
      <vt:lpstr>EVENT 17 100m Wisselslag - Eendjes</vt:lpstr>
      <vt:lpstr>EVENT 17: 100m wisselslag - Eendjes SERIE 1 van 1</vt:lpstr>
      <vt:lpstr>EVENT 18 100m Wisselslag - Heren</vt:lpstr>
      <vt:lpstr>EVENT 18: 100m wisselslag - Heren SERIE 1 van 1</vt:lpstr>
      <vt:lpstr>EVENT 19 100m Vlinderslag - Dames</vt:lpstr>
      <vt:lpstr>EVENT 19: 100m vlinderslag - Dames SERIE 1 van 1</vt:lpstr>
      <vt:lpstr>EVENT 20 100m Vlinderslag - Heren</vt:lpstr>
      <vt:lpstr>EVENT 20: 100m vlinderslag - Heren SERIE 1 van 1</vt:lpstr>
      <vt:lpstr>EVENT 21 100m Vrije slag - Dames</vt:lpstr>
      <vt:lpstr>EVENT 21: 100m vrije slag - Dames SERIE 1 van 1</vt:lpstr>
      <vt:lpstr>EVENT 22 100m Vrije slag - Heren</vt:lpstr>
      <vt:lpstr>EVENT 22: 100m vrije slag – Heren SERIE 1 van 1</vt:lpstr>
      <vt:lpstr> PAUZE </vt:lpstr>
      <vt:lpstr>EVENT 23 4x100m Vrije slag - Dames</vt:lpstr>
      <vt:lpstr>EVENT 23: 4x100m vrije slag – Dames SERIE 1 van 1</vt:lpstr>
      <vt:lpstr>EVENT 24 4x100m Vrije slag - Heren</vt:lpstr>
      <vt:lpstr>EVENT 24: 4x100m vrije slag – Heren SERIE 1 van 1</vt:lpstr>
      <vt:lpstr>EINDE</vt:lpstr>
    </vt:vector>
  </TitlesOfParts>
  <Company>Schneider Electric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Per-Ola Olsson</dc:creator>
  <cp:lastModifiedBy>HUYGH David</cp:lastModifiedBy>
  <cp:revision>1614</cp:revision>
  <dcterms:created xsi:type="dcterms:W3CDTF">2014-10-13T11:39:56Z</dcterms:created>
  <dcterms:modified xsi:type="dcterms:W3CDTF">2019-09-26T20:05:20Z</dcterms:modified>
</cp:coreProperties>
</file>